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26.xml.rels" ContentType="application/vnd.openxmlformats-package.relationships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1.xml" ContentType="application/vnd.openxmlformats-officedocument.presentationml.slideMaster+xml"/>
  <Override PartName="/ppt/presProps.xml" ContentType="application/vnd.openxmlformats-officedocument.presentationml.presProps+xml"/>
  <Override PartName="/ppt/theme/theme29.xml" ContentType="application/vnd.openxmlformats-officedocument.theme+xml"/>
  <Override PartName="/ppt/theme/theme28.xml" ContentType="application/vnd.openxmlformats-officedocument.theme+xml"/>
  <Override PartName="/ppt/theme/theme27.xml" ContentType="application/vnd.openxmlformats-officedocument.theme+xml"/>
  <Override PartName="/ppt/theme/theme26.xml" ContentType="application/vnd.openxmlformats-officedocument.theme+xml"/>
  <Override PartName="/ppt/theme/theme25.xml" ContentType="application/vnd.openxmlformats-officedocument.theme+xml"/>
  <Override PartName="/ppt/theme/theme13.xml" ContentType="application/vnd.openxmlformats-officedocument.theme+xml"/>
  <Override PartName="/ppt/theme/theme4.xml" ContentType="application/vnd.openxmlformats-officedocument.theme+xml"/>
  <Override PartName="/ppt/theme/theme31.xml" ContentType="application/vnd.openxmlformats-officedocument.theme+xml"/>
  <Override PartName="/ppt/theme/theme5.xml" ContentType="application/vnd.openxmlformats-officedocument.theme+xml"/>
  <Override PartName="/ppt/theme/theme32.xml" ContentType="application/vnd.openxmlformats-officedocument.theme+xml"/>
  <Override PartName="/ppt/theme/theme6.xml" ContentType="application/vnd.openxmlformats-officedocument.theme+xml"/>
  <Override PartName="/ppt/theme/theme33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7.xml" ContentType="application/vnd.openxmlformats-officedocument.theme+xml"/>
  <Override PartName="/ppt/theme/theme34.xml" ContentType="application/vnd.openxmlformats-officedocument.theme+xml"/>
  <Override PartName="/ppt/theme/theme30.xml" ContentType="application/vnd.openxmlformats-officedocument.theme+xml"/>
  <Override PartName="/ppt/theme/theme3.xml" ContentType="application/vnd.openxmlformats-officedocument.theme+xml"/>
  <Override PartName="/ppt/theme/theme12.xml" ContentType="application/vnd.openxmlformats-officedocument.theme+xml"/>
  <Override PartName="/ppt/theme/theme2.xml" ContentType="application/vnd.openxmlformats-officedocument.theme+xml"/>
  <Override PartName="/ppt/theme/theme11.xml" ContentType="application/vnd.openxmlformats-officedocument.theme+xml"/>
  <Override PartName="/ppt/theme/theme1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20.xml" ContentType="application/vnd.openxmlformats-officedocument.theme+xml"/>
  <Override PartName="/ppt/theme/theme19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slideLayouts/slideLayout22.xml" ContentType="application/vnd.openxmlformats-officedocument.presentationml.slideLayout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5.xml.rels" ContentType="application/vnd.openxmlformats-package.relationships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7.png" ContentType="image/png"/>
  <Override PartName="/ppt/media/image8.png" ContentType="image/png"/>
  <Override PartName="/ppt/media/image18.png" ContentType="image/png"/>
  <Override PartName="/ppt/media/image9.png" ContentType="image/png"/>
  <Override PartName="/ppt/media/image20.png" ContentType="image/png"/>
  <Override PartName="/ppt/media/image13.png" ContentType="image/png"/>
  <Override PartName="/ppt/media/image31.png" ContentType="image/png"/>
  <Override PartName="/ppt/media/image32.png" ContentType="image/png"/>
  <Override PartName="/ppt/media/image11.png" ContentType="image/png"/>
  <Override PartName="/ppt/media/image34.png" ContentType="image/png"/>
  <Override PartName="/ppt/media/image2.png" ContentType="image/png"/>
  <Override PartName="/ppt/media/image35.png" ContentType="image/png"/>
  <Override PartName="/ppt/media/image12.png" ContentType="image/png"/>
  <Override PartName="/ppt/media/image36.png" ContentType="image/png"/>
  <Override PartName="/ppt/media/image7.png" ContentType="image/png"/>
  <Override PartName="/ppt/media/image16.png" ContentType="image/png"/>
  <Override PartName="/ppt/media/image10.png" ContentType="image/png"/>
  <Override PartName="/ppt/media/image1.png" ContentType="image/png"/>
  <Override PartName="/ppt/media/image33.png" ContentType="image/png"/>
  <Override PartName="/ppt/media/image38.png" ContentType="image/png"/>
  <Override PartName="/ppt/media/image6.png" ContentType="image/png"/>
  <Override PartName="/ppt/media/image15.png" ContentType="image/png"/>
  <Override PartName="/ppt/media/image3.jpeg" ContentType="image/jpeg"/>
  <Override PartName="/ppt/media/image30.png" ContentType="image/png"/>
  <Override PartName="/ppt/media/image37.png" ContentType="image/png"/>
  <Override PartName="/ppt/media/image5.png" ContentType="image/png"/>
  <Override PartName="/ppt/media/image14.png" ContentType="image/png"/>
  <Override PartName="/ppt/media/image4.jpeg" ContentType="image/jpeg"/>
  <Override PartName="/ppt/media/image25.png" ContentType="image/png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_rels/slide11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33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28.xml.rels" ContentType="application/vnd.openxmlformats-package.relationships+xml"/>
  <Override PartName="/ppt/slides/_rels/slide30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29.xml.rels" ContentType="application/vnd.openxmlformats-package.relationships+xml"/>
  <Override PartName="/ppt/slides/_rels/slide31.xml.rels" ContentType="application/vnd.openxmlformats-package.relationships+xml"/>
  <Override PartName="/ppt/slides/_rels/slide34.xml.rels" ContentType="application/vnd.openxmlformats-package.relationships+xml"/>
  <Override PartName="/ppt/slides/_rels/slide35.xml.rels" ContentType="application/vnd.openxmlformats-package.relationships+xml"/>
  <Override PartName="/ppt/slides/_rels/slide38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32.xml.rels" ContentType="application/vnd.openxmlformats-package.relationships+xml"/>
  <Override PartName="/ppt/slides/_rels/slide44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slide38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32.xml" ContentType="application/vnd.openxmlformats-officedocument.presentationml.slide+xml"/>
  <Override PartName="/ppt/slides/slide44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notesSlides/_rels/notesSlide1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2.xml.rels" ContentType="application/vnd.openxmlformats-package.relationships+xml"/>
  <Override PartName="/ppt/notesSlides/notesSlide2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  <p:sldMasterId id="2147483710" r:id="rId33"/>
    <p:sldMasterId id="2147483712" r:id="rId34"/>
  </p:sldMasterIdLst>
  <p:notesMasterIdLst>
    <p:notesMasterId r:id="rId35"/>
  </p:notes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  <p:sldId id="268" r:id="rId48"/>
    <p:sldId id="269" r:id="rId49"/>
    <p:sldId id="270" r:id="rId50"/>
    <p:sldId id="271" r:id="rId51"/>
    <p:sldId id="272" r:id="rId52"/>
    <p:sldId id="273" r:id="rId53"/>
    <p:sldId id="274" r:id="rId54"/>
    <p:sldId id="275" r:id="rId55"/>
    <p:sldId id="276" r:id="rId56"/>
    <p:sldId id="277" r:id="rId57"/>
    <p:sldId id="278" r:id="rId58"/>
    <p:sldId id="279" r:id="rId59"/>
    <p:sldId id="280" r:id="rId60"/>
    <p:sldId id="281" r:id="rId61"/>
    <p:sldId id="282" r:id="rId62"/>
    <p:sldId id="283" r:id="rId63"/>
    <p:sldId id="284" r:id="rId64"/>
    <p:sldId id="285" r:id="rId65"/>
    <p:sldId id="286" r:id="rId66"/>
    <p:sldId id="287" r:id="rId67"/>
    <p:sldId id="288" r:id="rId68"/>
    <p:sldId id="289" r:id="rId69"/>
    <p:sldId id="290" r:id="rId70"/>
    <p:sldId id="291" r:id="rId71"/>
    <p:sldId id="292" r:id="rId72"/>
    <p:sldId id="293" r:id="rId73"/>
    <p:sldId id="294" r:id="rId74"/>
    <p:sldId id="295" r:id="rId75"/>
    <p:sldId id="296" r:id="rId76"/>
    <p:sldId id="297" r:id="rId77"/>
    <p:sldId id="298" r:id="rId78"/>
    <p:sldId id="299" r:id="rId79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notesMaster" Target="notesMasters/notesMaster1.xml"/><Relationship Id="rId36" Type="http://schemas.openxmlformats.org/officeDocument/2006/relationships/slide" Target="slides/slide1.xml"/><Relationship Id="rId37" Type="http://schemas.openxmlformats.org/officeDocument/2006/relationships/slide" Target="slides/slide2.xml"/><Relationship Id="rId38" Type="http://schemas.openxmlformats.org/officeDocument/2006/relationships/slide" Target="slides/slide3.xml"/><Relationship Id="rId39" Type="http://schemas.openxmlformats.org/officeDocument/2006/relationships/slide" Target="slides/slide4.xml"/><Relationship Id="rId40" Type="http://schemas.openxmlformats.org/officeDocument/2006/relationships/slide" Target="slides/slide5.xml"/><Relationship Id="rId41" Type="http://schemas.openxmlformats.org/officeDocument/2006/relationships/slide" Target="slides/slide6.xml"/><Relationship Id="rId42" Type="http://schemas.openxmlformats.org/officeDocument/2006/relationships/slide" Target="slides/slide7.xml"/><Relationship Id="rId43" Type="http://schemas.openxmlformats.org/officeDocument/2006/relationships/slide" Target="slides/slide8.xml"/><Relationship Id="rId44" Type="http://schemas.openxmlformats.org/officeDocument/2006/relationships/slide" Target="slides/slide9.xml"/><Relationship Id="rId45" Type="http://schemas.openxmlformats.org/officeDocument/2006/relationships/slide" Target="slides/slide10.xml"/><Relationship Id="rId46" Type="http://schemas.openxmlformats.org/officeDocument/2006/relationships/slide" Target="slides/slide11.xml"/><Relationship Id="rId47" Type="http://schemas.openxmlformats.org/officeDocument/2006/relationships/slide" Target="slides/slide12.xml"/><Relationship Id="rId48" Type="http://schemas.openxmlformats.org/officeDocument/2006/relationships/slide" Target="slides/slide13.xml"/><Relationship Id="rId49" Type="http://schemas.openxmlformats.org/officeDocument/2006/relationships/slide" Target="slides/slide14.xml"/><Relationship Id="rId50" Type="http://schemas.openxmlformats.org/officeDocument/2006/relationships/slide" Target="slides/slide15.xml"/><Relationship Id="rId51" Type="http://schemas.openxmlformats.org/officeDocument/2006/relationships/slide" Target="slides/slide16.xml"/><Relationship Id="rId52" Type="http://schemas.openxmlformats.org/officeDocument/2006/relationships/slide" Target="slides/slide17.xml"/><Relationship Id="rId53" Type="http://schemas.openxmlformats.org/officeDocument/2006/relationships/slide" Target="slides/slide18.xml"/><Relationship Id="rId54" Type="http://schemas.openxmlformats.org/officeDocument/2006/relationships/slide" Target="slides/slide19.xml"/><Relationship Id="rId55" Type="http://schemas.openxmlformats.org/officeDocument/2006/relationships/slide" Target="slides/slide20.xml"/><Relationship Id="rId56" Type="http://schemas.openxmlformats.org/officeDocument/2006/relationships/slide" Target="slides/slide21.xml"/><Relationship Id="rId57" Type="http://schemas.openxmlformats.org/officeDocument/2006/relationships/slide" Target="slides/slide22.xml"/><Relationship Id="rId58" Type="http://schemas.openxmlformats.org/officeDocument/2006/relationships/slide" Target="slides/slide23.xml"/><Relationship Id="rId59" Type="http://schemas.openxmlformats.org/officeDocument/2006/relationships/slide" Target="slides/slide24.xml"/><Relationship Id="rId60" Type="http://schemas.openxmlformats.org/officeDocument/2006/relationships/slide" Target="slides/slide25.xml"/><Relationship Id="rId61" Type="http://schemas.openxmlformats.org/officeDocument/2006/relationships/slide" Target="slides/slide26.xml"/><Relationship Id="rId62" Type="http://schemas.openxmlformats.org/officeDocument/2006/relationships/slide" Target="slides/slide27.xml"/><Relationship Id="rId63" Type="http://schemas.openxmlformats.org/officeDocument/2006/relationships/slide" Target="slides/slide28.xml"/><Relationship Id="rId64" Type="http://schemas.openxmlformats.org/officeDocument/2006/relationships/slide" Target="slides/slide29.xml"/><Relationship Id="rId65" Type="http://schemas.openxmlformats.org/officeDocument/2006/relationships/slide" Target="slides/slide30.xml"/><Relationship Id="rId66" Type="http://schemas.openxmlformats.org/officeDocument/2006/relationships/slide" Target="slides/slide31.xml"/><Relationship Id="rId67" Type="http://schemas.openxmlformats.org/officeDocument/2006/relationships/slide" Target="slides/slide32.xml"/><Relationship Id="rId68" Type="http://schemas.openxmlformats.org/officeDocument/2006/relationships/slide" Target="slides/slide33.xml"/><Relationship Id="rId69" Type="http://schemas.openxmlformats.org/officeDocument/2006/relationships/slide" Target="slides/slide34.xml"/><Relationship Id="rId70" Type="http://schemas.openxmlformats.org/officeDocument/2006/relationships/slide" Target="slides/slide35.xml"/><Relationship Id="rId71" Type="http://schemas.openxmlformats.org/officeDocument/2006/relationships/slide" Target="slides/slide36.xml"/><Relationship Id="rId72" Type="http://schemas.openxmlformats.org/officeDocument/2006/relationships/slide" Target="slides/slide37.xml"/><Relationship Id="rId73" Type="http://schemas.openxmlformats.org/officeDocument/2006/relationships/slide" Target="slides/slide38.xml"/><Relationship Id="rId74" Type="http://schemas.openxmlformats.org/officeDocument/2006/relationships/slide" Target="slides/slide39.xml"/><Relationship Id="rId75" Type="http://schemas.openxmlformats.org/officeDocument/2006/relationships/slide" Target="slides/slide40.xml"/><Relationship Id="rId76" Type="http://schemas.openxmlformats.org/officeDocument/2006/relationships/slide" Target="slides/slide41.xml"/><Relationship Id="rId77" Type="http://schemas.openxmlformats.org/officeDocument/2006/relationships/slide" Target="slides/slide42.xml"/><Relationship Id="rId78" Type="http://schemas.openxmlformats.org/officeDocument/2006/relationships/slide" Target="slides/slide43.xml"/><Relationship Id="rId79" Type="http://schemas.openxmlformats.org/officeDocument/2006/relationships/slide" Target="slides/slide44.xml"/><Relationship Id="rId8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fr-FR" sz="1800" spc="-1" strike="noStrike">
                <a:solidFill>
                  <a:schemeClr val="dk1"/>
                </a:solidFill>
                <a:latin typeface="Calibri"/>
              </a:rPr>
              <a:t>Click to move the slide</a:t>
            </a:r>
            <a:endParaRPr b="0" lang="fr-F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8" name="PlaceHolder 4"/>
          <p:cNvSpPr>
            <a:spLocks noGrp="1"/>
          </p:cNvSpPr>
          <p:nvPr>
            <p:ph type="dt" idx="6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9" name="PlaceHolder 5"/>
          <p:cNvSpPr>
            <a:spLocks noGrp="1"/>
          </p:cNvSpPr>
          <p:nvPr>
            <p:ph type="ftr" idx="6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0" name="PlaceHolder 6"/>
          <p:cNvSpPr>
            <a:spLocks noGrp="1"/>
          </p:cNvSpPr>
          <p:nvPr>
            <p:ph type="sldNum" idx="6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656D0A47-E501-4772-81DD-60EE3DBC0A8A}" type="slidenum"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AE1D389A-57F5-439F-8E7A-5684A5A3AACF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9" name="PlaceHolder 1"/>
          <p:cNvSpPr>
            <a:spLocks noGrp="1"/>
          </p:cNvSpPr>
          <p:nvPr>
            <p:ph type="sldImg"/>
          </p:nvPr>
        </p:nvSpPr>
        <p:spPr>
          <a:xfrm>
            <a:off x="720720" y="900000"/>
            <a:ext cx="6119280" cy="3441240"/>
          </a:xfrm>
          <a:prstGeom prst="rect">
            <a:avLst/>
          </a:prstGeom>
          <a:ln w="0">
            <a:noFill/>
          </a:ln>
        </p:spPr>
      </p:sp>
      <p:sp>
        <p:nvSpPr>
          <p:cNvPr id="540" name="PlaceHolder 2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19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67E0069C-D357-4217-AA17-F1DCB44ABA17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6" name="PlaceHolder 1"/>
          <p:cNvSpPr>
            <a:spLocks noGrp="1"/>
          </p:cNvSpPr>
          <p:nvPr>
            <p:ph type="sldImg"/>
          </p:nvPr>
        </p:nvSpPr>
        <p:spPr>
          <a:xfrm>
            <a:off x="720720" y="900000"/>
            <a:ext cx="6119280" cy="3441240"/>
          </a:xfrm>
          <a:prstGeom prst="rect">
            <a:avLst/>
          </a:prstGeom>
          <a:ln w="0">
            <a:noFill/>
          </a:ln>
        </p:spPr>
      </p:sp>
      <p:sp>
        <p:nvSpPr>
          <p:cNvPr id="567" name="PlaceHolder 2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19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8E6D2B28-5ED5-4BAF-930F-9BBDF542EF1E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9" name="PlaceHolder 1"/>
          <p:cNvSpPr>
            <a:spLocks noGrp="1"/>
          </p:cNvSpPr>
          <p:nvPr>
            <p:ph type="sldImg"/>
          </p:nvPr>
        </p:nvSpPr>
        <p:spPr>
          <a:xfrm>
            <a:off x="720720" y="900000"/>
            <a:ext cx="6119280" cy="3441240"/>
          </a:xfrm>
          <a:prstGeom prst="rect">
            <a:avLst/>
          </a:prstGeom>
          <a:ln w="0">
            <a:noFill/>
          </a:ln>
        </p:spPr>
      </p:sp>
      <p:sp>
        <p:nvSpPr>
          <p:cNvPr id="570" name="PlaceHolder 2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19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94C356F9-4FE8-4F51-BE2E-244522DF48B1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2" name="PlaceHolder 1"/>
          <p:cNvSpPr>
            <a:spLocks noGrp="1"/>
          </p:cNvSpPr>
          <p:nvPr>
            <p:ph type="sldImg"/>
          </p:nvPr>
        </p:nvSpPr>
        <p:spPr>
          <a:xfrm>
            <a:off x="720720" y="900000"/>
            <a:ext cx="6119280" cy="3441240"/>
          </a:xfrm>
          <a:prstGeom prst="rect">
            <a:avLst/>
          </a:prstGeom>
          <a:ln w="0">
            <a:noFill/>
          </a:ln>
        </p:spPr>
      </p:sp>
      <p:sp>
        <p:nvSpPr>
          <p:cNvPr id="573" name="PlaceHolder 2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19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F0565E59-CEEE-4BCC-9FC7-3AB24FF65B07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5" name="PlaceHolder 1"/>
          <p:cNvSpPr>
            <a:spLocks noGrp="1"/>
          </p:cNvSpPr>
          <p:nvPr>
            <p:ph type="sldImg"/>
          </p:nvPr>
        </p:nvSpPr>
        <p:spPr>
          <a:xfrm>
            <a:off x="720720" y="900000"/>
            <a:ext cx="6119280" cy="3441240"/>
          </a:xfrm>
          <a:prstGeom prst="rect">
            <a:avLst/>
          </a:prstGeom>
          <a:ln w="0">
            <a:noFill/>
          </a:ln>
        </p:spPr>
      </p:sp>
      <p:sp>
        <p:nvSpPr>
          <p:cNvPr id="576" name="PlaceHolder 2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19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37E10C22-0836-44F5-AC0A-A82A41D9F229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8" name="PlaceHolder 1"/>
          <p:cNvSpPr>
            <a:spLocks noGrp="1"/>
          </p:cNvSpPr>
          <p:nvPr>
            <p:ph type="sldImg"/>
          </p:nvPr>
        </p:nvSpPr>
        <p:spPr>
          <a:xfrm>
            <a:off x="720720" y="900000"/>
            <a:ext cx="6119280" cy="3441240"/>
          </a:xfrm>
          <a:prstGeom prst="rect">
            <a:avLst/>
          </a:prstGeom>
          <a:ln w="0">
            <a:noFill/>
          </a:ln>
        </p:spPr>
      </p:sp>
      <p:sp>
        <p:nvSpPr>
          <p:cNvPr id="579" name="PlaceHolder 2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19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580EBA6A-BD99-44A7-8E7E-3F24C70711C8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1" name="PlaceHolder 1"/>
          <p:cNvSpPr>
            <a:spLocks noGrp="1"/>
          </p:cNvSpPr>
          <p:nvPr>
            <p:ph type="sldImg"/>
          </p:nvPr>
        </p:nvSpPr>
        <p:spPr>
          <a:xfrm>
            <a:off x="720720" y="900000"/>
            <a:ext cx="6119280" cy="3441240"/>
          </a:xfrm>
          <a:prstGeom prst="rect">
            <a:avLst/>
          </a:prstGeom>
          <a:ln w="0">
            <a:noFill/>
          </a:ln>
        </p:spPr>
      </p:sp>
      <p:sp>
        <p:nvSpPr>
          <p:cNvPr id="582" name="PlaceHolder 2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19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75DC099A-B20E-4045-9B01-9CB30D8CEEF5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4" name="PlaceHolder 1"/>
          <p:cNvSpPr>
            <a:spLocks noGrp="1"/>
          </p:cNvSpPr>
          <p:nvPr>
            <p:ph type="sldImg"/>
          </p:nvPr>
        </p:nvSpPr>
        <p:spPr>
          <a:xfrm>
            <a:off x="720720" y="900000"/>
            <a:ext cx="6119280" cy="3441240"/>
          </a:xfrm>
          <a:prstGeom prst="rect">
            <a:avLst/>
          </a:prstGeom>
          <a:ln w="0">
            <a:noFill/>
          </a:ln>
        </p:spPr>
      </p:sp>
      <p:sp>
        <p:nvSpPr>
          <p:cNvPr id="585" name="PlaceHolder 2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19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2695A443-F73A-426E-B4B5-CFEC585051E0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7" name="PlaceHolder 1"/>
          <p:cNvSpPr>
            <a:spLocks noGrp="1"/>
          </p:cNvSpPr>
          <p:nvPr>
            <p:ph type="sldImg"/>
          </p:nvPr>
        </p:nvSpPr>
        <p:spPr>
          <a:xfrm>
            <a:off x="720720" y="900000"/>
            <a:ext cx="6119280" cy="3441240"/>
          </a:xfrm>
          <a:prstGeom prst="rect">
            <a:avLst/>
          </a:prstGeom>
          <a:ln w="0">
            <a:noFill/>
          </a:ln>
        </p:spPr>
      </p:sp>
      <p:sp>
        <p:nvSpPr>
          <p:cNvPr id="588" name="PlaceHolder 2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19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A3508C40-4519-47C8-953C-FE0AB625942F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0" name="PlaceHolder 1"/>
          <p:cNvSpPr>
            <a:spLocks noGrp="1"/>
          </p:cNvSpPr>
          <p:nvPr>
            <p:ph type="sldImg"/>
          </p:nvPr>
        </p:nvSpPr>
        <p:spPr>
          <a:xfrm>
            <a:off x="720720" y="900000"/>
            <a:ext cx="6119280" cy="3441240"/>
          </a:xfrm>
          <a:prstGeom prst="rect">
            <a:avLst/>
          </a:prstGeom>
          <a:ln w="0">
            <a:noFill/>
          </a:ln>
        </p:spPr>
      </p:sp>
      <p:sp>
        <p:nvSpPr>
          <p:cNvPr id="591" name="PlaceHolder 2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19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871877F8-CB0E-412B-A78E-C0191F5687A8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3" name="PlaceHolder 1"/>
          <p:cNvSpPr>
            <a:spLocks noGrp="1"/>
          </p:cNvSpPr>
          <p:nvPr>
            <p:ph type="sldImg"/>
          </p:nvPr>
        </p:nvSpPr>
        <p:spPr>
          <a:xfrm>
            <a:off x="720720" y="900000"/>
            <a:ext cx="6119280" cy="3441240"/>
          </a:xfrm>
          <a:prstGeom prst="rect">
            <a:avLst/>
          </a:prstGeom>
          <a:ln w="0">
            <a:noFill/>
          </a:ln>
        </p:spPr>
      </p:sp>
      <p:sp>
        <p:nvSpPr>
          <p:cNvPr id="594" name="PlaceHolder 2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19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D341A9DC-FC46-456A-9D82-E705CDBB3C55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PlaceHolder 1"/>
          <p:cNvSpPr>
            <a:spLocks noGrp="1"/>
          </p:cNvSpPr>
          <p:nvPr>
            <p:ph type="sldImg"/>
          </p:nvPr>
        </p:nvSpPr>
        <p:spPr>
          <a:xfrm>
            <a:off x="720720" y="900000"/>
            <a:ext cx="6119280" cy="3441240"/>
          </a:xfrm>
          <a:prstGeom prst="rect">
            <a:avLst/>
          </a:prstGeom>
          <a:ln w="0">
            <a:noFill/>
          </a:ln>
        </p:spPr>
      </p:sp>
      <p:sp>
        <p:nvSpPr>
          <p:cNvPr id="543" name="PlaceHolder 2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19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9EC011D6-A35E-4639-B880-712012DF2729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6" name="PlaceHolder 1"/>
          <p:cNvSpPr>
            <a:spLocks noGrp="1"/>
          </p:cNvSpPr>
          <p:nvPr>
            <p:ph type="sldImg"/>
          </p:nvPr>
        </p:nvSpPr>
        <p:spPr>
          <a:xfrm>
            <a:off x="720720" y="900000"/>
            <a:ext cx="6119280" cy="3441240"/>
          </a:xfrm>
          <a:prstGeom prst="rect">
            <a:avLst/>
          </a:prstGeom>
          <a:ln w="0">
            <a:noFill/>
          </a:ln>
        </p:spPr>
      </p:sp>
      <p:sp>
        <p:nvSpPr>
          <p:cNvPr id="597" name="PlaceHolder 2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19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379BB317-DF4E-487D-A6C1-30F7B9664FB8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9" name="PlaceHolder 1"/>
          <p:cNvSpPr>
            <a:spLocks noGrp="1"/>
          </p:cNvSpPr>
          <p:nvPr>
            <p:ph type="sldImg"/>
          </p:nvPr>
        </p:nvSpPr>
        <p:spPr>
          <a:xfrm>
            <a:off x="720720" y="900000"/>
            <a:ext cx="6119280" cy="3441240"/>
          </a:xfrm>
          <a:prstGeom prst="rect">
            <a:avLst/>
          </a:prstGeom>
          <a:ln w="0">
            <a:noFill/>
          </a:ln>
        </p:spPr>
      </p:sp>
      <p:sp>
        <p:nvSpPr>
          <p:cNvPr id="600" name="PlaceHolder 2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19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7D0C581D-AF13-4AB8-823F-64FD4D640287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2" name="PlaceHolder 1"/>
          <p:cNvSpPr>
            <a:spLocks noGrp="1"/>
          </p:cNvSpPr>
          <p:nvPr>
            <p:ph type="sldImg"/>
          </p:nvPr>
        </p:nvSpPr>
        <p:spPr>
          <a:xfrm>
            <a:off x="720720" y="900000"/>
            <a:ext cx="6119280" cy="3441240"/>
          </a:xfrm>
          <a:prstGeom prst="rect">
            <a:avLst/>
          </a:prstGeom>
          <a:ln w="0">
            <a:noFill/>
          </a:ln>
        </p:spPr>
      </p:sp>
      <p:sp>
        <p:nvSpPr>
          <p:cNvPr id="603" name="PlaceHolder 2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19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D01D6153-0240-4A18-94D1-354D18E88EFD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5" name="PlaceHolder 1"/>
          <p:cNvSpPr>
            <a:spLocks noGrp="1"/>
          </p:cNvSpPr>
          <p:nvPr>
            <p:ph type="sldImg"/>
          </p:nvPr>
        </p:nvSpPr>
        <p:spPr>
          <a:xfrm>
            <a:off x="720720" y="900000"/>
            <a:ext cx="6119280" cy="3441240"/>
          </a:xfrm>
          <a:prstGeom prst="rect">
            <a:avLst/>
          </a:prstGeom>
          <a:ln w="0">
            <a:noFill/>
          </a:ln>
        </p:spPr>
      </p:sp>
      <p:sp>
        <p:nvSpPr>
          <p:cNvPr id="606" name="PlaceHolder 2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19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3097EE93-2FC3-4969-9120-660BC05EB02B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8" name="PlaceHolder 1"/>
          <p:cNvSpPr>
            <a:spLocks noGrp="1"/>
          </p:cNvSpPr>
          <p:nvPr>
            <p:ph type="sldImg"/>
          </p:nvPr>
        </p:nvSpPr>
        <p:spPr>
          <a:xfrm>
            <a:off x="720720" y="900000"/>
            <a:ext cx="6119280" cy="3441240"/>
          </a:xfrm>
          <a:prstGeom prst="rect">
            <a:avLst/>
          </a:prstGeom>
          <a:ln w="0">
            <a:noFill/>
          </a:ln>
        </p:spPr>
      </p:sp>
      <p:sp>
        <p:nvSpPr>
          <p:cNvPr id="609" name="PlaceHolder 2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19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7DDDFFCB-77E2-40FC-9915-4E4EB8F93589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1" name="PlaceHolder 1"/>
          <p:cNvSpPr>
            <a:spLocks noGrp="1"/>
          </p:cNvSpPr>
          <p:nvPr>
            <p:ph type="sldImg"/>
          </p:nvPr>
        </p:nvSpPr>
        <p:spPr>
          <a:xfrm>
            <a:off x="720720" y="900000"/>
            <a:ext cx="6119280" cy="3441240"/>
          </a:xfrm>
          <a:prstGeom prst="rect">
            <a:avLst/>
          </a:prstGeom>
          <a:ln w="0">
            <a:noFill/>
          </a:ln>
        </p:spPr>
      </p:sp>
      <p:sp>
        <p:nvSpPr>
          <p:cNvPr id="612" name="PlaceHolder 2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19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3104A46D-8116-4CFA-BD3B-EF23EF0C4BE7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4" name="PlaceHolder 1"/>
          <p:cNvSpPr>
            <a:spLocks noGrp="1"/>
          </p:cNvSpPr>
          <p:nvPr>
            <p:ph type="sldImg"/>
          </p:nvPr>
        </p:nvSpPr>
        <p:spPr>
          <a:xfrm>
            <a:off x="720720" y="900000"/>
            <a:ext cx="6119280" cy="3441240"/>
          </a:xfrm>
          <a:prstGeom prst="rect">
            <a:avLst/>
          </a:prstGeom>
          <a:ln w="0">
            <a:noFill/>
          </a:ln>
        </p:spPr>
      </p:sp>
      <p:sp>
        <p:nvSpPr>
          <p:cNvPr id="615" name="PlaceHolder 2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19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ABEC17FB-CF6F-4024-BD09-1971F9E36CF3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7" name="PlaceHolder 1"/>
          <p:cNvSpPr>
            <a:spLocks noGrp="1"/>
          </p:cNvSpPr>
          <p:nvPr>
            <p:ph type="sldImg"/>
          </p:nvPr>
        </p:nvSpPr>
        <p:spPr>
          <a:xfrm>
            <a:off x="720720" y="900000"/>
            <a:ext cx="6119280" cy="3441240"/>
          </a:xfrm>
          <a:prstGeom prst="rect">
            <a:avLst/>
          </a:prstGeom>
          <a:ln w="0">
            <a:noFill/>
          </a:ln>
        </p:spPr>
      </p:sp>
      <p:sp>
        <p:nvSpPr>
          <p:cNvPr id="618" name="PlaceHolder 2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19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8A780C29-80A0-4EC0-BE7B-402EF096327C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0" name="PlaceHolder 1"/>
          <p:cNvSpPr>
            <a:spLocks noGrp="1"/>
          </p:cNvSpPr>
          <p:nvPr>
            <p:ph type="sldImg"/>
          </p:nvPr>
        </p:nvSpPr>
        <p:spPr>
          <a:xfrm>
            <a:off x="720720" y="900000"/>
            <a:ext cx="6119280" cy="3441240"/>
          </a:xfrm>
          <a:prstGeom prst="rect">
            <a:avLst/>
          </a:prstGeom>
          <a:ln w="0">
            <a:noFill/>
          </a:ln>
        </p:spPr>
      </p:sp>
      <p:sp>
        <p:nvSpPr>
          <p:cNvPr id="621" name="PlaceHolder 2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19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F8BB139A-E26D-4F3A-A4C7-2198A6AFF79D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3" name="PlaceHolder 1"/>
          <p:cNvSpPr>
            <a:spLocks noGrp="1"/>
          </p:cNvSpPr>
          <p:nvPr>
            <p:ph type="sldImg"/>
          </p:nvPr>
        </p:nvSpPr>
        <p:spPr>
          <a:xfrm>
            <a:off x="720720" y="900000"/>
            <a:ext cx="6119280" cy="3441240"/>
          </a:xfrm>
          <a:prstGeom prst="rect">
            <a:avLst/>
          </a:prstGeom>
          <a:ln w="0">
            <a:noFill/>
          </a:ln>
        </p:spPr>
      </p:sp>
      <p:sp>
        <p:nvSpPr>
          <p:cNvPr id="624" name="PlaceHolder 2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19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93A5DF08-725C-4B6B-984B-747CCDCB69D0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5" name="PlaceHolder 1"/>
          <p:cNvSpPr>
            <a:spLocks noGrp="1"/>
          </p:cNvSpPr>
          <p:nvPr>
            <p:ph type="sldImg"/>
          </p:nvPr>
        </p:nvSpPr>
        <p:spPr>
          <a:xfrm>
            <a:off x="720720" y="900000"/>
            <a:ext cx="6119280" cy="3441240"/>
          </a:xfrm>
          <a:prstGeom prst="rect">
            <a:avLst/>
          </a:prstGeom>
          <a:ln w="0">
            <a:noFill/>
          </a:ln>
        </p:spPr>
      </p:sp>
      <p:sp>
        <p:nvSpPr>
          <p:cNvPr id="546" name="PlaceHolder 2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19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B024A441-04C7-45B8-8680-2296274172F8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6" name="PlaceHolder 1"/>
          <p:cNvSpPr>
            <a:spLocks noGrp="1"/>
          </p:cNvSpPr>
          <p:nvPr>
            <p:ph type="sldImg"/>
          </p:nvPr>
        </p:nvSpPr>
        <p:spPr>
          <a:xfrm>
            <a:off x="720720" y="900000"/>
            <a:ext cx="6119280" cy="3441240"/>
          </a:xfrm>
          <a:prstGeom prst="rect">
            <a:avLst/>
          </a:prstGeom>
          <a:ln w="0">
            <a:noFill/>
          </a:ln>
        </p:spPr>
      </p:sp>
      <p:sp>
        <p:nvSpPr>
          <p:cNvPr id="627" name="PlaceHolder 2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19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F952F2CF-1188-441D-BD87-4E58603235E7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9" name="PlaceHolder 1"/>
          <p:cNvSpPr>
            <a:spLocks noGrp="1"/>
          </p:cNvSpPr>
          <p:nvPr>
            <p:ph type="sldImg"/>
          </p:nvPr>
        </p:nvSpPr>
        <p:spPr>
          <a:xfrm>
            <a:off x="720720" y="900000"/>
            <a:ext cx="6119280" cy="3441240"/>
          </a:xfrm>
          <a:prstGeom prst="rect">
            <a:avLst/>
          </a:prstGeom>
          <a:ln w="0">
            <a:noFill/>
          </a:ln>
        </p:spPr>
      </p:sp>
      <p:sp>
        <p:nvSpPr>
          <p:cNvPr id="630" name="PlaceHolder 2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19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8DBC1D51-BE4C-4031-A352-9C8936C2563F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2" name="PlaceHolder 1"/>
          <p:cNvSpPr>
            <a:spLocks noGrp="1"/>
          </p:cNvSpPr>
          <p:nvPr>
            <p:ph type="sldImg"/>
          </p:nvPr>
        </p:nvSpPr>
        <p:spPr>
          <a:xfrm>
            <a:off x="720720" y="900000"/>
            <a:ext cx="6119280" cy="3441240"/>
          </a:xfrm>
          <a:prstGeom prst="rect">
            <a:avLst/>
          </a:prstGeom>
          <a:ln w="0">
            <a:noFill/>
          </a:ln>
        </p:spPr>
      </p:sp>
      <p:sp>
        <p:nvSpPr>
          <p:cNvPr id="633" name="PlaceHolder 2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19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46CD5638-0BA1-447E-A386-3ADFA1C9B4A5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5" name="PlaceHolder 1"/>
          <p:cNvSpPr>
            <a:spLocks noGrp="1"/>
          </p:cNvSpPr>
          <p:nvPr>
            <p:ph type="sldImg"/>
          </p:nvPr>
        </p:nvSpPr>
        <p:spPr>
          <a:xfrm>
            <a:off x="720720" y="900000"/>
            <a:ext cx="6119280" cy="3441240"/>
          </a:xfrm>
          <a:prstGeom prst="rect">
            <a:avLst/>
          </a:prstGeom>
          <a:ln w="0">
            <a:noFill/>
          </a:ln>
        </p:spPr>
      </p:sp>
      <p:sp>
        <p:nvSpPr>
          <p:cNvPr id="636" name="PlaceHolder 2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19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4DE88122-6DD5-46ED-94D3-64AD8D938845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8" name="PlaceHolder 1"/>
          <p:cNvSpPr>
            <a:spLocks noGrp="1"/>
          </p:cNvSpPr>
          <p:nvPr>
            <p:ph type="sldImg"/>
          </p:nvPr>
        </p:nvSpPr>
        <p:spPr>
          <a:xfrm>
            <a:off x="720720" y="900000"/>
            <a:ext cx="6119280" cy="3441240"/>
          </a:xfrm>
          <a:prstGeom prst="rect">
            <a:avLst/>
          </a:prstGeom>
          <a:ln w="0">
            <a:noFill/>
          </a:ln>
        </p:spPr>
      </p:sp>
      <p:sp>
        <p:nvSpPr>
          <p:cNvPr id="639" name="PlaceHolder 2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19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5E04DD58-D710-47A0-8900-FCAE53F81494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1" name="PlaceHolder 1"/>
          <p:cNvSpPr>
            <a:spLocks noGrp="1"/>
          </p:cNvSpPr>
          <p:nvPr>
            <p:ph type="sldImg"/>
          </p:nvPr>
        </p:nvSpPr>
        <p:spPr>
          <a:xfrm>
            <a:off x="720720" y="900000"/>
            <a:ext cx="6119280" cy="3441240"/>
          </a:xfrm>
          <a:prstGeom prst="rect">
            <a:avLst/>
          </a:prstGeom>
          <a:ln w="0">
            <a:noFill/>
          </a:ln>
        </p:spPr>
      </p:sp>
      <p:sp>
        <p:nvSpPr>
          <p:cNvPr id="642" name="PlaceHolder 2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19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0D42BA02-BAA4-4EC1-9A5E-5708960E32FD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4" name="PlaceHolder 1"/>
          <p:cNvSpPr>
            <a:spLocks noGrp="1"/>
          </p:cNvSpPr>
          <p:nvPr>
            <p:ph type="sldImg"/>
          </p:nvPr>
        </p:nvSpPr>
        <p:spPr>
          <a:xfrm>
            <a:off x="720720" y="900000"/>
            <a:ext cx="6119280" cy="3441240"/>
          </a:xfrm>
          <a:prstGeom prst="rect">
            <a:avLst/>
          </a:prstGeom>
          <a:ln w="0">
            <a:noFill/>
          </a:ln>
        </p:spPr>
      </p:sp>
      <p:sp>
        <p:nvSpPr>
          <p:cNvPr id="645" name="PlaceHolder 2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19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BCE4C4F5-953A-49D1-9B7E-845D713E1D31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7" name="PlaceHolder 1"/>
          <p:cNvSpPr>
            <a:spLocks noGrp="1"/>
          </p:cNvSpPr>
          <p:nvPr>
            <p:ph type="sldImg"/>
          </p:nvPr>
        </p:nvSpPr>
        <p:spPr>
          <a:xfrm>
            <a:off x="720720" y="900000"/>
            <a:ext cx="6119280" cy="3441240"/>
          </a:xfrm>
          <a:prstGeom prst="rect">
            <a:avLst/>
          </a:prstGeom>
          <a:ln w="0">
            <a:noFill/>
          </a:ln>
        </p:spPr>
      </p:sp>
      <p:sp>
        <p:nvSpPr>
          <p:cNvPr id="648" name="PlaceHolder 2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19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55292A85-49D6-4BF8-A257-4CAA2110C1B7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0" name="PlaceHolder 1"/>
          <p:cNvSpPr>
            <a:spLocks noGrp="1"/>
          </p:cNvSpPr>
          <p:nvPr>
            <p:ph type="sldImg"/>
          </p:nvPr>
        </p:nvSpPr>
        <p:spPr>
          <a:xfrm>
            <a:off x="720720" y="900000"/>
            <a:ext cx="6119280" cy="3441240"/>
          </a:xfrm>
          <a:prstGeom prst="rect">
            <a:avLst/>
          </a:prstGeom>
          <a:ln w="0">
            <a:noFill/>
          </a:ln>
        </p:spPr>
      </p:sp>
      <p:sp>
        <p:nvSpPr>
          <p:cNvPr id="651" name="PlaceHolder 2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19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C8279CAC-48DE-42A5-9A3D-80E20D12CAD8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3" name="PlaceHolder 1"/>
          <p:cNvSpPr>
            <a:spLocks noGrp="1"/>
          </p:cNvSpPr>
          <p:nvPr>
            <p:ph type="sldImg"/>
          </p:nvPr>
        </p:nvSpPr>
        <p:spPr>
          <a:xfrm>
            <a:off x="720720" y="900000"/>
            <a:ext cx="6119280" cy="3441240"/>
          </a:xfrm>
          <a:prstGeom prst="rect">
            <a:avLst/>
          </a:prstGeom>
          <a:ln w="0">
            <a:noFill/>
          </a:ln>
        </p:spPr>
      </p:sp>
      <p:sp>
        <p:nvSpPr>
          <p:cNvPr id="654" name="PlaceHolder 2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19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FA4E46C6-09EA-4DC1-A678-F04CAF5D8E78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PlaceHolder 1"/>
          <p:cNvSpPr>
            <a:spLocks noGrp="1"/>
          </p:cNvSpPr>
          <p:nvPr>
            <p:ph type="sldImg"/>
          </p:nvPr>
        </p:nvSpPr>
        <p:spPr>
          <a:xfrm>
            <a:off x="720720" y="900000"/>
            <a:ext cx="6119280" cy="3441240"/>
          </a:xfrm>
          <a:prstGeom prst="rect">
            <a:avLst/>
          </a:prstGeom>
          <a:ln w="0">
            <a:noFill/>
          </a:ln>
        </p:spPr>
      </p:sp>
      <p:sp>
        <p:nvSpPr>
          <p:cNvPr id="549" name="PlaceHolder 2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19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BC60E3E3-403E-4122-BC06-6A49CE8F5A6C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6" name="PlaceHolder 1"/>
          <p:cNvSpPr>
            <a:spLocks noGrp="1"/>
          </p:cNvSpPr>
          <p:nvPr>
            <p:ph type="sldImg"/>
          </p:nvPr>
        </p:nvSpPr>
        <p:spPr>
          <a:xfrm>
            <a:off x="720720" y="900000"/>
            <a:ext cx="6119280" cy="3441240"/>
          </a:xfrm>
          <a:prstGeom prst="rect">
            <a:avLst/>
          </a:prstGeom>
          <a:ln w="0">
            <a:noFill/>
          </a:ln>
        </p:spPr>
      </p:sp>
      <p:sp>
        <p:nvSpPr>
          <p:cNvPr id="657" name="PlaceHolder 2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19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6AAB4EC0-8DC8-47DA-9076-CE17A84608DD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9" name="PlaceHolder 1"/>
          <p:cNvSpPr>
            <a:spLocks noGrp="1"/>
          </p:cNvSpPr>
          <p:nvPr>
            <p:ph type="sldImg"/>
          </p:nvPr>
        </p:nvSpPr>
        <p:spPr>
          <a:xfrm>
            <a:off x="720720" y="900000"/>
            <a:ext cx="6119280" cy="3441240"/>
          </a:xfrm>
          <a:prstGeom prst="rect">
            <a:avLst/>
          </a:prstGeom>
          <a:ln w="0">
            <a:noFill/>
          </a:ln>
        </p:spPr>
      </p:sp>
      <p:sp>
        <p:nvSpPr>
          <p:cNvPr id="660" name="PlaceHolder 2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19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A159890A-84ED-480E-A47E-FF4F85D2ACA7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2" name="PlaceHolder 1"/>
          <p:cNvSpPr>
            <a:spLocks noGrp="1"/>
          </p:cNvSpPr>
          <p:nvPr>
            <p:ph type="sldImg"/>
          </p:nvPr>
        </p:nvSpPr>
        <p:spPr>
          <a:xfrm>
            <a:off x="720720" y="900000"/>
            <a:ext cx="6119280" cy="3441240"/>
          </a:xfrm>
          <a:prstGeom prst="rect">
            <a:avLst/>
          </a:prstGeom>
          <a:ln w="0">
            <a:noFill/>
          </a:ln>
        </p:spPr>
      </p:sp>
      <p:sp>
        <p:nvSpPr>
          <p:cNvPr id="663" name="PlaceHolder 2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19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E7EFB325-514A-431B-94EB-BE212EFD960E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5" name="PlaceHolder 1"/>
          <p:cNvSpPr>
            <a:spLocks noGrp="1"/>
          </p:cNvSpPr>
          <p:nvPr>
            <p:ph type="sldImg"/>
          </p:nvPr>
        </p:nvSpPr>
        <p:spPr>
          <a:xfrm>
            <a:off x="720720" y="900000"/>
            <a:ext cx="6119280" cy="3441240"/>
          </a:xfrm>
          <a:prstGeom prst="rect">
            <a:avLst/>
          </a:prstGeom>
          <a:ln w="0">
            <a:noFill/>
          </a:ln>
        </p:spPr>
      </p:sp>
      <p:sp>
        <p:nvSpPr>
          <p:cNvPr id="666" name="PlaceHolder 2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19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E7ADDBCC-1168-43F3-90B7-8D68B409F489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8" name="PlaceHolder 1"/>
          <p:cNvSpPr>
            <a:spLocks noGrp="1"/>
          </p:cNvSpPr>
          <p:nvPr>
            <p:ph type="sldImg"/>
          </p:nvPr>
        </p:nvSpPr>
        <p:spPr>
          <a:xfrm>
            <a:off x="720720" y="900000"/>
            <a:ext cx="6119280" cy="3441240"/>
          </a:xfrm>
          <a:prstGeom prst="rect">
            <a:avLst/>
          </a:prstGeom>
          <a:ln w="0">
            <a:noFill/>
          </a:ln>
        </p:spPr>
      </p:sp>
      <p:sp>
        <p:nvSpPr>
          <p:cNvPr id="669" name="PlaceHolder 2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19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18CEA1A5-BF5E-41E6-8EEC-15145A2E03E4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1" name="PlaceHolder 1"/>
          <p:cNvSpPr>
            <a:spLocks noGrp="1"/>
          </p:cNvSpPr>
          <p:nvPr>
            <p:ph type="sldImg"/>
          </p:nvPr>
        </p:nvSpPr>
        <p:spPr>
          <a:xfrm>
            <a:off x="720720" y="900000"/>
            <a:ext cx="6119280" cy="3441240"/>
          </a:xfrm>
          <a:prstGeom prst="rect">
            <a:avLst/>
          </a:prstGeom>
          <a:ln w="0">
            <a:noFill/>
          </a:ln>
        </p:spPr>
      </p:sp>
      <p:sp>
        <p:nvSpPr>
          <p:cNvPr id="552" name="PlaceHolder 2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19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67954054-01D4-4056-B94F-5F8E2A9BCBD2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4" name="PlaceHolder 1"/>
          <p:cNvSpPr>
            <a:spLocks noGrp="1"/>
          </p:cNvSpPr>
          <p:nvPr>
            <p:ph type="sldImg"/>
          </p:nvPr>
        </p:nvSpPr>
        <p:spPr>
          <a:xfrm>
            <a:off x="720720" y="900000"/>
            <a:ext cx="6119280" cy="3441240"/>
          </a:xfrm>
          <a:prstGeom prst="rect">
            <a:avLst/>
          </a:prstGeom>
          <a:ln w="0">
            <a:noFill/>
          </a:ln>
        </p:spPr>
      </p:sp>
      <p:sp>
        <p:nvSpPr>
          <p:cNvPr id="555" name="PlaceHolder 2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19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BFBEE1AF-BFF3-46C8-81AF-ECB9235CEB43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7" name="PlaceHolder 1"/>
          <p:cNvSpPr>
            <a:spLocks noGrp="1"/>
          </p:cNvSpPr>
          <p:nvPr>
            <p:ph type="sldImg"/>
          </p:nvPr>
        </p:nvSpPr>
        <p:spPr>
          <a:xfrm>
            <a:off x="720720" y="900000"/>
            <a:ext cx="6119280" cy="3441240"/>
          </a:xfrm>
          <a:prstGeom prst="rect">
            <a:avLst/>
          </a:prstGeom>
          <a:ln w="0">
            <a:noFill/>
          </a:ln>
        </p:spPr>
      </p:sp>
      <p:sp>
        <p:nvSpPr>
          <p:cNvPr id="558" name="PlaceHolder 2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19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157C3B3D-B27C-42D1-A069-2956421CB068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0" name="PlaceHolder 1"/>
          <p:cNvSpPr>
            <a:spLocks noGrp="1"/>
          </p:cNvSpPr>
          <p:nvPr>
            <p:ph type="sldImg"/>
          </p:nvPr>
        </p:nvSpPr>
        <p:spPr>
          <a:xfrm>
            <a:off x="720720" y="900000"/>
            <a:ext cx="6119280" cy="3441240"/>
          </a:xfrm>
          <a:prstGeom prst="rect">
            <a:avLst/>
          </a:prstGeom>
          <a:ln w="0">
            <a:noFill/>
          </a:ln>
        </p:spPr>
      </p:sp>
      <p:sp>
        <p:nvSpPr>
          <p:cNvPr id="561" name="PlaceHolder 2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19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C50475E4-213B-464A-9F77-039D9F2FAEC1}" type="slidenum">
              <a:rPr b="0" lang="fr-FR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3" name="PlaceHolder 1"/>
          <p:cNvSpPr>
            <a:spLocks noGrp="1"/>
          </p:cNvSpPr>
          <p:nvPr>
            <p:ph type="sldImg"/>
          </p:nvPr>
        </p:nvSpPr>
        <p:spPr>
          <a:xfrm>
            <a:off x="720720" y="900000"/>
            <a:ext cx="6119280" cy="3441240"/>
          </a:xfrm>
          <a:prstGeom prst="rect">
            <a:avLst/>
          </a:prstGeom>
          <a:ln w="0">
            <a:noFill/>
          </a:ln>
        </p:spPr>
      </p:sp>
      <p:sp>
        <p:nvSpPr>
          <p:cNvPr id="564" name="PlaceHolder 2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19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451C318-7B34-491B-9C05-88F83155C13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3F7CCFD-62C6-4CD2-B34D-4D54F615D97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34A88BD-58ED-468D-84AA-437A837CD93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CF59A1D-EDD5-4858-9123-A835CF41C59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48D1F14C-D6A1-4E7B-862E-57524DEFCA8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23AB5915-B9F4-4D6F-8474-5815B044A72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0C838E76-3A08-4CFB-8CFA-DECEF486C06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FF505D1B-6871-41F0-944B-689139C3E0C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8D279C28-0997-4BB4-AB13-C47AA6A0C0F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E12B9BEF-C6DC-418F-82BF-2451AFD0ED8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52087F9A-E053-4903-B665-3A0F6EDD1DA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5651C496-E0B7-4EBC-AEA9-7B90A2B8F9A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Defaul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9"/>
          </p:nvPr>
        </p:nvSpPr>
        <p:spPr/>
        <p:txBody>
          <a:bodyPr/>
          <a:p>
            <a:fld id="{9652F78D-0CC7-4632-9C2A-603AB37F84D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7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2"/>
          </p:nvPr>
        </p:nvSpPr>
        <p:spPr/>
        <p:txBody>
          <a:bodyPr/>
          <a:p>
            <a:fld id="{A385C61D-2E3C-42E8-8963-D61650C6680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0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5"/>
          </p:nvPr>
        </p:nvSpPr>
        <p:spPr/>
        <p:txBody>
          <a:bodyPr/>
          <a:p>
            <a:fld id="{96BFD999-FB3F-46E0-92F9-9267B1DC2AB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8"/>
          </p:nvPr>
        </p:nvSpPr>
        <p:spPr/>
        <p:txBody>
          <a:bodyPr/>
          <a:p>
            <a:fld id="{5E98E95D-5CC6-4222-9345-3151A24102E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1"/>
          </p:nvPr>
        </p:nvSpPr>
        <p:spPr/>
        <p:txBody>
          <a:bodyPr/>
          <a:p>
            <a:fld id="{D67EB60A-D91F-487C-BE8C-96AEDC804E6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4"/>
          </p:nvPr>
        </p:nvSpPr>
        <p:spPr/>
        <p:txBody>
          <a:bodyPr/>
          <a:p>
            <a:fld id="{3ACF0A23-7D10-4930-B2FB-BA074FEC6D1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2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7"/>
          </p:nvPr>
        </p:nvSpPr>
        <p:spPr/>
        <p:txBody>
          <a:bodyPr/>
          <a:p>
            <a:fld id="{4E7E5588-535A-404F-9C7D-33B5876AC98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5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0"/>
          </p:nvPr>
        </p:nvSpPr>
        <p:spPr/>
        <p:txBody>
          <a:bodyPr/>
          <a:p>
            <a:fld id="{FA15633D-879C-415B-A439-710DF4D2AF1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8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3"/>
          </p:nvPr>
        </p:nvSpPr>
        <p:spPr/>
        <p:txBody>
          <a:bodyPr/>
          <a:p>
            <a:fld id="{37BE7B81-924A-40CE-A6A6-EEBCB47BB51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6"/>
          </p:nvPr>
        </p:nvSpPr>
        <p:spPr/>
        <p:txBody>
          <a:bodyPr/>
          <a:p>
            <a:fld id="{F73A2CFB-1489-4B78-8EF3-4632A4F805B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slideLayout" Target="../slideLayouts/slideLayout31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slideLayout" Target="../slideLayouts/slideLayout32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slideLayout" Target="../slideLayouts/slideLayout3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ZoneTexte 3"/>
          <p:cNvSpPr/>
          <p:nvPr/>
        </p:nvSpPr>
        <p:spPr>
          <a:xfrm>
            <a:off x="4104000" y="4896000"/>
            <a:ext cx="4391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1" name="Forme libre : forme 4"/>
          <p:cNvSpPr/>
          <p:nvPr/>
        </p:nvSpPr>
        <p:spPr>
          <a:xfrm>
            <a:off x="25920" y="462888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2" name="Forme libre : forme 5"/>
          <p:cNvSpPr/>
          <p:nvPr/>
        </p:nvSpPr>
        <p:spPr>
          <a:xfrm>
            <a:off x="3859200" y="5324400"/>
            <a:ext cx="6239880" cy="6840"/>
          </a:xfrm>
          <a:custGeom>
            <a:avLst/>
            <a:gdLst>
              <a:gd name="textAreaLeft" fmla="*/ 720 w 6239880"/>
              <a:gd name="textAreaRight" fmla="*/ 6239160 w 62398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7334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7324" y="20"/>
                </a:lnTo>
                <a:arcTo wR="10" hR="10" stAng="5400000" swAng="-5400000"/>
                <a:lnTo>
                  <a:pt x="17334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3" name="Forme libre : forme 6"/>
          <p:cNvSpPr/>
          <p:nvPr/>
        </p:nvSpPr>
        <p:spPr>
          <a:xfrm>
            <a:off x="4044960" y="4944960"/>
            <a:ext cx="6840" cy="487080"/>
          </a:xfrm>
          <a:custGeom>
            <a:avLst/>
            <a:gdLst>
              <a:gd name="textAreaLeft" fmla="*/ 720 w 6840"/>
              <a:gd name="textAreaRight" fmla="*/ 6120 w 6840"/>
              <a:gd name="textAreaTop" fmla="*/ 720 h 487080"/>
              <a:gd name="textAreaBottom" fmla="*/ 486360 h 487080"/>
            </a:gdLst>
            <a:ahLst/>
            <a:rect l="textAreaLeft" t="textAreaTop" r="textAreaRight" b="textAreaBottom"/>
            <a:pathLst>
              <a:path w="270" h="1444">
                <a:moveTo>
                  <a:pt x="10" y="0"/>
                </a:moveTo>
                <a:arcTo wR="10" hR="10" stAng="16200000" swAng="-5400000"/>
                <a:lnTo>
                  <a:pt x="0" y="1344"/>
                </a:lnTo>
                <a:arcTo wR="10" hR="10" stAng="10800000" swAng="-5400000"/>
                <a:lnTo>
                  <a:pt x="10" y="1354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60360" y="928800"/>
            <a:ext cx="7559280" cy="1972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6000" spc="-1" strike="noStrike">
                <a:solidFill>
                  <a:srgbClr val="000000"/>
                </a:solidFill>
                <a:latin typeface="Arial"/>
                <a:ea typeface="Noto Sans"/>
              </a:rPr>
              <a:t>Modifiez le style du titre</a:t>
            </a:r>
            <a:endParaRPr b="0" lang="fr-FR" sz="6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ZoneTexte 3"/>
          <p:cNvSpPr/>
          <p:nvPr/>
        </p:nvSpPr>
        <p:spPr>
          <a:xfrm>
            <a:off x="4104000" y="4896000"/>
            <a:ext cx="4391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65" name="Forme libre : forme 4"/>
          <p:cNvSpPr/>
          <p:nvPr/>
        </p:nvSpPr>
        <p:spPr>
          <a:xfrm>
            <a:off x="25920" y="462888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66" name="Forme libre : forme 5"/>
          <p:cNvSpPr/>
          <p:nvPr/>
        </p:nvSpPr>
        <p:spPr>
          <a:xfrm>
            <a:off x="3859200" y="5324400"/>
            <a:ext cx="6239880" cy="6840"/>
          </a:xfrm>
          <a:custGeom>
            <a:avLst/>
            <a:gdLst>
              <a:gd name="textAreaLeft" fmla="*/ 720 w 6239880"/>
              <a:gd name="textAreaRight" fmla="*/ 6239160 w 62398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7334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7324" y="20"/>
                </a:lnTo>
                <a:arcTo wR="10" hR="10" stAng="5400000" swAng="-5400000"/>
                <a:lnTo>
                  <a:pt x="17334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67" name="Forme libre : forme 6"/>
          <p:cNvSpPr/>
          <p:nvPr/>
        </p:nvSpPr>
        <p:spPr>
          <a:xfrm>
            <a:off x="4044960" y="4944960"/>
            <a:ext cx="6840" cy="487080"/>
          </a:xfrm>
          <a:custGeom>
            <a:avLst/>
            <a:gdLst>
              <a:gd name="textAreaLeft" fmla="*/ 720 w 6840"/>
              <a:gd name="textAreaRight" fmla="*/ 6120 w 6840"/>
              <a:gd name="textAreaTop" fmla="*/ 720 h 487080"/>
              <a:gd name="textAreaBottom" fmla="*/ 486360 h 487080"/>
            </a:gdLst>
            <a:ahLst/>
            <a:rect l="textAreaLeft" t="textAreaTop" r="textAreaRight" b="textAreaBottom"/>
            <a:pathLst>
              <a:path w="270" h="1444">
                <a:moveTo>
                  <a:pt x="10" y="0"/>
                </a:moveTo>
                <a:arcTo wR="10" hR="10" stAng="16200000" swAng="-5400000"/>
                <a:lnTo>
                  <a:pt x="0" y="1344"/>
                </a:lnTo>
                <a:arcTo wR="10" hR="10" stAng="10800000" swAng="-5400000"/>
                <a:lnTo>
                  <a:pt x="10" y="1354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93720" y="378000"/>
            <a:ext cx="3250800" cy="13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  <a:ea typeface="Noto Sans"/>
              </a:rPr>
              <a:t>Modifiez le style du titre</a:t>
            </a:r>
            <a:endParaRPr b="0" lang="fr-FR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286160" y="816120"/>
            <a:ext cx="5101920" cy="403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spcBef>
                <a:spcPts val="1414"/>
              </a:spcBef>
              <a:buNone/>
              <a:tabLst>
                <a:tab algn="l" pos="0"/>
              </a:tabLst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  <a:ea typeface="Noto Sans"/>
              </a:rPr>
              <a:t>Cliquez pour modifier les styles du texte du masque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Noto Sans"/>
              </a:rPr>
              <a:t>Deuxième niveau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Noto Sans"/>
              </a:rPr>
              <a:t>Troisième niveau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Noto Sans"/>
              </a:rPr>
              <a:t>Quatrième niveau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Noto Sans"/>
              </a:rPr>
              <a:t>Cinquième niveau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93720" y="1701720"/>
            <a:ext cx="3250800" cy="315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spcBef>
                <a:spcPts val="1414"/>
              </a:spcBef>
              <a:buNone/>
              <a:tabLst>
                <a:tab algn="l" pos="0"/>
              </a:tabLst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Noto Sans"/>
              </a:rPr>
              <a:t>Cliquez pour modifier les styles du texte du masque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ZoneTexte 3"/>
          <p:cNvSpPr/>
          <p:nvPr/>
        </p:nvSpPr>
        <p:spPr>
          <a:xfrm>
            <a:off x="4104000" y="4896000"/>
            <a:ext cx="4391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72" name="Forme libre : forme 4"/>
          <p:cNvSpPr/>
          <p:nvPr/>
        </p:nvSpPr>
        <p:spPr>
          <a:xfrm>
            <a:off x="25920" y="462888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73" name="Forme libre : forme 5"/>
          <p:cNvSpPr/>
          <p:nvPr/>
        </p:nvSpPr>
        <p:spPr>
          <a:xfrm>
            <a:off x="3859200" y="5324400"/>
            <a:ext cx="6239880" cy="6840"/>
          </a:xfrm>
          <a:custGeom>
            <a:avLst/>
            <a:gdLst>
              <a:gd name="textAreaLeft" fmla="*/ 720 w 6239880"/>
              <a:gd name="textAreaRight" fmla="*/ 6239160 w 62398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7334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7324" y="20"/>
                </a:lnTo>
                <a:arcTo wR="10" hR="10" stAng="5400000" swAng="-5400000"/>
                <a:lnTo>
                  <a:pt x="17334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74" name="Forme libre : forme 6"/>
          <p:cNvSpPr/>
          <p:nvPr/>
        </p:nvSpPr>
        <p:spPr>
          <a:xfrm>
            <a:off x="4044960" y="4944960"/>
            <a:ext cx="6840" cy="487080"/>
          </a:xfrm>
          <a:custGeom>
            <a:avLst/>
            <a:gdLst>
              <a:gd name="textAreaLeft" fmla="*/ 720 w 6840"/>
              <a:gd name="textAreaRight" fmla="*/ 6120 w 6840"/>
              <a:gd name="textAreaTop" fmla="*/ 720 h 487080"/>
              <a:gd name="textAreaBottom" fmla="*/ 486360 h 487080"/>
            </a:gdLst>
            <a:ahLst/>
            <a:rect l="textAreaLeft" t="textAreaTop" r="textAreaRight" b="textAreaBottom"/>
            <a:pathLst>
              <a:path w="270" h="1444">
                <a:moveTo>
                  <a:pt x="10" y="0"/>
                </a:moveTo>
                <a:arcTo wR="10" hR="10" stAng="16200000" swAng="-5400000"/>
                <a:lnTo>
                  <a:pt x="0" y="1344"/>
                </a:lnTo>
                <a:arcTo wR="10" hR="10" stAng="10800000" swAng="-5400000"/>
                <a:lnTo>
                  <a:pt x="10" y="1354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93720" y="378000"/>
            <a:ext cx="3250800" cy="13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  <a:ea typeface="Noto Sans"/>
              </a:rPr>
              <a:t>Modifiez le style du titre</a:t>
            </a:r>
            <a:endParaRPr b="0" lang="fr-FR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286160" y="816120"/>
            <a:ext cx="5101920" cy="4030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93720" y="1701720"/>
            <a:ext cx="3250800" cy="315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spcBef>
                <a:spcPts val="1414"/>
              </a:spcBef>
              <a:buNone/>
              <a:tabLst>
                <a:tab algn="l" pos="0"/>
              </a:tabLst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Noto Sans"/>
              </a:rPr>
              <a:t>Cliquez pour modifier les styles du texte du masque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orme libre : forme 6"/>
          <p:cNvSpPr/>
          <p:nvPr/>
        </p:nvSpPr>
        <p:spPr>
          <a:xfrm>
            <a:off x="20880" y="60732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79" name="Forme libre : forme 7"/>
          <p:cNvSpPr/>
          <p:nvPr/>
        </p:nvSpPr>
        <p:spPr>
          <a:xfrm>
            <a:off x="4430520" y="840960"/>
            <a:ext cx="5673600" cy="6840"/>
          </a:xfrm>
          <a:custGeom>
            <a:avLst/>
            <a:gdLst>
              <a:gd name="textAreaLeft" fmla="*/ 720 w 5673600"/>
              <a:gd name="textAreaRight" fmla="*/ 5672880 w 567360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5761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5751" y="20"/>
                </a:lnTo>
                <a:arcTo wR="10" hR="10" stAng="5400000" swAng="-5400000"/>
                <a:lnTo>
                  <a:pt x="15761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80" name="Forme libre : forme 8"/>
          <p:cNvSpPr/>
          <p:nvPr/>
        </p:nvSpPr>
        <p:spPr>
          <a:xfrm>
            <a:off x="9819720" y="474480"/>
            <a:ext cx="6840" cy="492840"/>
          </a:xfrm>
          <a:custGeom>
            <a:avLst/>
            <a:gdLst>
              <a:gd name="textAreaLeft" fmla="*/ 720 w 6840"/>
              <a:gd name="textAreaRight" fmla="*/ 6120 w 6840"/>
              <a:gd name="textAreaTop" fmla="*/ 720 h 492840"/>
              <a:gd name="textAreaBottom" fmla="*/ 492120 h 492840"/>
            </a:gdLst>
            <a:ahLst/>
            <a:rect l="textAreaLeft" t="textAreaTop" r="textAreaRight" b="textAreaBottom"/>
            <a:pathLst>
              <a:path w="270" h="1460">
                <a:moveTo>
                  <a:pt x="10" y="0"/>
                </a:moveTo>
                <a:arcTo wR="10" hR="10" stAng="16200000" swAng="-5400000"/>
                <a:lnTo>
                  <a:pt x="0" y="1360"/>
                </a:lnTo>
                <a:arcTo wR="10" hR="10" stAng="10800000" swAng="-5400000"/>
                <a:lnTo>
                  <a:pt x="10" y="1370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81" name="Forme libre : forme 9"/>
          <p:cNvSpPr/>
          <p:nvPr/>
        </p:nvSpPr>
        <p:spPr>
          <a:xfrm>
            <a:off x="1900800" y="5204880"/>
            <a:ext cx="7464960" cy="6840"/>
          </a:xfrm>
          <a:custGeom>
            <a:avLst/>
            <a:gdLst>
              <a:gd name="textAreaLeft" fmla="*/ 720 w 7464960"/>
              <a:gd name="textAreaRight" fmla="*/ 7464240 w 746496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20737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20727" y="20"/>
                </a:lnTo>
                <a:arcTo wR="10" hR="10" stAng="5400000" swAng="-5400000"/>
                <a:lnTo>
                  <a:pt x="20737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82" name="Forme libre : forme 10"/>
          <p:cNvSpPr/>
          <p:nvPr/>
        </p:nvSpPr>
        <p:spPr>
          <a:xfrm>
            <a:off x="9259920" y="491724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260360" y="928800"/>
            <a:ext cx="7559280" cy="1972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 anchorCtr="1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6000" spc="-1" strike="noStrike">
                <a:solidFill>
                  <a:srgbClr val="000000"/>
                </a:solidFill>
                <a:latin typeface="Arial"/>
              </a:rPr>
              <a:t>Modifiez le style du titre</a:t>
            </a:r>
            <a:endParaRPr b="0" lang="fr-FR" sz="6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dt" idx="1"/>
          </p:nvPr>
        </p:nvSpPr>
        <p:spPr>
          <a:xfrm>
            <a:off x="504000" y="5256000"/>
            <a:ext cx="1655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ftr" idx="2"/>
          </p:nvPr>
        </p:nvSpPr>
        <p:spPr>
          <a:xfrm>
            <a:off x="2520000" y="5256000"/>
            <a:ext cx="467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sldNum" idx="3"/>
          </p:nvPr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86BF6B7-F4EB-4FE8-AC68-44A3D8D9887D}" type="slidenum">
              <a: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orme libre : forme 6"/>
          <p:cNvSpPr/>
          <p:nvPr/>
        </p:nvSpPr>
        <p:spPr>
          <a:xfrm>
            <a:off x="20880" y="60732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90" name="Forme libre : forme 7"/>
          <p:cNvSpPr/>
          <p:nvPr/>
        </p:nvSpPr>
        <p:spPr>
          <a:xfrm>
            <a:off x="4430520" y="840960"/>
            <a:ext cx="5673600" cy="6840"/>
          </a:xfrm>
          <a:custGeom>
            <a:avLst/>
            <a:gdLst>
              <a:gd name="textAreaLeft" fmla="*/ 720 w 5673600"/>
              <a:gd name="textAreaRight" fmla="*/ 5672880 w 567360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5761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5751" y="20"/>
                </a:lnTo>
                <a:arcTo wR="10" hR="10" stAng="5400000" swAng="-5400000"/>
                <a:lnTo>
                  <a:pt x="15761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91" name="Forme libre : forme 8"/>
          <p:cNvSpPr/>
          <p:nvPr/>
        </p:nvSpPr>
        <p:spPr>
          <a:xfrm>
            <a:off x="9819720" y="474480"/>
            <a:ext cx="6840" cy="492840"/>
          </a:xfrm>
          <a:custGeom>
            <a:avLst/>
            <a:gdLst>
              <a:gd name="textAreaLeft" fmla="*/ 720 w 6840"/>
              <a:gd name="textAreaRight" fmla="*/ 6120 w 6840"/>
              <a:gd name="textAreaTop" fmla="*/ 720 h 492840"/>
              <a:gd name="textAreaBottom" fmla="*/ 492120 h 492840"/>
            </a:gdLst>
            <a:ahLst/>
            <a:rect l="textAreaLeft" t="textAreaTop" r="textAreaRight" b="textAreaBottom"/>
            <a:pathLst>
              <a:path w="270" h="1460">
                <a:moveTo>
                  <a:pt x="10" y="0"/>
                </a:moveTo>
                <a:arcTo wR="10" hR="10" stAng="16200000" swAng="-5400000"/>
                <a:lnTo>
                  <a:pt x="0" y="1360"/>
                </a:lnTo>
                <a:arcTo wR="10" hR="10" stAng="10800000" swAng="-5400000"/>
                <a:lnTo>
                  <a:pt x="10" y="1370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92" name="Forme libre : forme 9"/>
          <p:cNvSpPr/>
          <p:nvPr/>
        </p:nvSpPr>
        <p:spPr>
          <a:xfrm>
            <a:off x="1900800" y="5204880"/>
            <a:ext cx="7464960" cy="6840"/>
          </a:xfrm>
          <a:custGeom>
            <a:avLst/>
            <a:gdLst>
              <a:gd name="textAreaLeft" fmla="*/ 720 w 7464960"/>
              <a:gd name="textAreaRight" fmla="*/ 7464240 w 746496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20737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20727" y="20"/>
                </a:lnTo>
                <a:arcTo wR="10" hR="10" stAng="5400000" swAng="-5400000"/>
                <a:lnTo>
                  <a:pt x="20737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93" name="Forme libre : forme 10"/>
          <p:cNvSpPr/>
          <p:nvPr/>
        </p:nvSpPr>
        <p:spPr>
          <a:xfrm>
            <a:off x="9259920" y="491724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Modifiez le style du titre</a:t>
            </a:r>
            <a:endParaRPr b="0" lang="fr-F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eaVert">
            <a:noAutofit/>
          </a:bodyPr>
          <a:p>
            <a:pPr indent="0" defTabSz="914400">
              <a:lnSpc>
                <a:spcPct val="100000"/>
              </a:lnSpc>
              <a:spcBef>
                <a:spcPts val="1414"/>
              </a:spcBef>
              <a:buNone/>
              <a:tabLst>
                <a:tab algn="l" pos="0"/>
              </a:tabLst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modifier les styles du texte du masque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Deuxième niveau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Troisième niveau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Quatrième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Cinquième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dt" idx="4"/>
          </p:nvPr>
        </p:nvSpPr>
        <p:spPr>
          <a:xfrm>
            <a:off x="504000" y="5256000"/>
            <a:ext cx="1655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ftr" idx="5"/>
          </p:nvPr>
        </p:nvSpPr>
        <p:spPr>
          <a:xfrm>
            <a:off x="2520000" y="5256000"/>
            <a:ext cx="467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8" name="PlaceHolder 5"/>
          <p:cNvSpPr>
            <a:spLocks noGrp="1"/>
          </p:cNvSpPr>
          <p:nvPr>
            <p:ph type="sldNum" idx="6"/>
          </p:nvPr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188A876-0FDE-4DCD-8288-854156E51B05}" type="slidenum">
              <a: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orme libre : forme 6"/>
          <p:cNvSpPr/>
          <p:nvPr/>
        </p:nvSpPr>
        <p:spPr>
          <a:xfrm>
            <a:off x="20880" y="60732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100" name="Forme libre : forme 7"/>
          <p:cNvSpPr/>
          <p:nvPr/>
        </p:nvSpPr>
        <p:spPr>
          <a:xfrm>
            <a:off x="4430520" y="840960"/>
            <a:ext cx="5673600" cy="6840"/>
          </a:xfrm>
          <a:custGeom>
            <a:avLst/>
            <a:gdLst>
              <a:gd name="textAreaLeft" fmla="*/ 720 w 5673600"/>
              <a:gd name="textAreaRight" fmla="*/ 5672880 w 567360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5761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5751" y="20"/>
                </a:lnTo>
                <a:arcTo wR="10" hR="10" stAng="5400000" swAng="-5400000"/>
                <a:lnTo>
                  <a:pt x="15761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101" name="Forme libre : forme 8"/>
          <p:cNvSpPr/>
          <p:nvPr/>
        </p:nvSpPr>
        <p:spPr>
          <a:xfrm>
            <a:off x="9819720" y="474480"/>
            <a:ext cx="6840" cy="492840"/>
          </a:xfrm>
          <a:custGeom>
            <a:avLst/>
            <a:gdLst>
              <a:gd name="textAreaLeft" fmla="*/ 720 w 6840"/>
              <a:gd name="textAreaRight" fmla="*/ 6120 w 6840"/>
              <a:gd name="textAreaTop" fmla="*/ 720 h 492840"/>
              <a:gd name="textAreaBottom" fmla="*/ 492120 h 492840"/>
            </a:gdLst>
            <a:ahLst/>
            <a:rect l="textAreaLeft" t="textAreaTop" r="textAreaRight" b="textAreaBottom"/>
            <a:pathLst>
              <a:path w="270" h="1460">
                <a:moveTo>
                  <a:pt x="10" y="0"/>
                </a:moveTo>
                <a:arcTo wR="10" hR="10" stAng="16200000" swAng="-5400000"/>
                <a:lnTo>
                  <a:pt x="0" y="1360"/>
                </a:lnTo>
                <a:arcTo wR="10" hR="10" stAng="10800000" swAng="-5400000"/>
                <a:lnTo>
                  <a:pt x="10" y="1370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102" name="Forme libre : forme 9"/>
          <p:cNvSpPr/>
          <p:nvPr/>
        </p:nvSpPr>
        <p:spPr>
          <a:xfrm>
            <a:off x="1900800" y="5204880"/>
            <a:ext cx="7464960" cy="6840"/>
          </a:xfrm>
          <a:custGeom>
            <a:avLst/>
            <a:gdLst>
              <a:gd name="textAreaLeft" fmla="*/ 720 w 7464960"/>
              <a:gd name="textAreaRight" fmla="*/ 7464240 w 746496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20737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20727" y="20"/>
                </a:lnTo>
                <a:arcTo wR="10" hR="10" stAng="5400000" swAng="-5400000"/>
                <a:lnTo>
                  <a:pt x="20737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103" name="Forme libre : forme 10"/>
          <p:cNvSpPr/>
          <p:nvPr/>
        </p:nvSpPr>
        <p:spPr>
          <a:xfrm>
            <a:off x="9259920" y="491724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7299360" y="71280"/>
            <a:ext cx="2383920" cy="454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eaVer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Modifiez le style du titre</a:t>
            </a:r>
            <a:endParaRPr b="0" lang="fr-F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144360" y="71280"/>
            <a:ext cx="7002000" cy="454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eaVert">
            <a:noAutofit/>
          </a:bodyPr>
          <a:p>
            <a:pPr indent="0" defTabSz="914400">
              <a:lnSpc>
                <a:spcPct val="100000"/>
              </a:lnSpc>
              <a:spcBef>
                <a:spcPts val="1414"/>
              </a:spcBef>
              <a:buNone/>
              <a:tabLst>
                <a:tab algn="l" pos="0"/>
              </a:tabLst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modifier les styles du texte du masque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Deuxième niveau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Troisième niveau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Quatrième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Cinquième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dt" idx="7"/>
          </p:nvPr>
        </p:nvSpPr>
        <p:spPr>
          <a:xfrm>
            <a:off x="504000" y="5256000"/>
            <a:ext cx="1655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ftr" idx="8"/>
          </p:nvPr>
        </p:nvSpPr>
        <p:spPr>
          <a:xfrm>
            <a:off x="2520000" y="5256000"/>
            <a:ext cx="467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8" name="PlaceHolder 5"/>
          <p:cNvSpPr>
            <a:spLocks noGrp="1"/>
          </p:cNvSpPr>
          <p:nvPr>
            <p:ph type="sldNum" idx="9"/>
          </p:nvPr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78CDF00-4D90-425D-82AF-347946AFF635}" type="slidenum">
              <a: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Forme libre : forme 6"/>
          <p:cNvSpPr/>
          <p:nvPr/>
        </p:nvSpPr>
        <p:spPr>
          <a:xfrm>
            <a:off x="20880" y="60732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110" name="Forme libre : forme 7"/>
          <p:cNvSpPr/>
          <p:nvPr/>
        </p:nvSpPr>
        <p:spPr>
          <a:xfrm>
            <a:off x="4430520" y="840960"/>
            <a:ext cx="5673600" cy="6840"/>
          </a:xfrm>
          <a:custGeom>
            <a:avLst/>
            <a:gdLst>
              <a:gd name="textAreaLeft" fmla="*/ 720 w 5673600"/>
              <a:gd name="textAreaRight" fmla="*/ 5672880 w 567360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5761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5751" y="20"/>
                </a:lnTo>
                <a:arcTo wR="10" hR="10" stAng="5400000" swAng="-5400000"/>
                <a:lnTo>
                  <a:pt x="15761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111" name="Forme libre : forme 8"/>
          <p:cNvSpPr/>
          <p:nvPr/>
        </p:nvSpPr>
        <p:spPr>
          <a:xfrm>
            <a:off x="9819720" y="474480"/>
            <a:ext cx="6840" cy="492840"/>
          </a:xfrm>
          <a:custGeom>
            <a:avLst/>
            <a:gdLst>
              <a:gd name="textAreaLeft" fmla="*/ 720 w 6840"/>
              <a:gd name="textAreaRight" fmla="*/ 6120 w 6840"/>
              <a:gd name="textAreaTop" fmla="*/ 720 h 492840"/>
              <a:gd name="textAreaBottom" fmla="*/ 492120 h 492840"/>
            </a:gdLst>
            <a:ahLst/>
            <a:rect l="textAreaLeft" t="textAreaTop" r="textAreaRight" b="textAreaBottom"/>
            <a:pathLst>
              <a:path w="270" h="1460">
                <a:moveTo>
                  <a:pt x="10" y="0"/>
                </a:moveTo>
                <a:arcTo wR="10" hR="10" stAng="16200000" swAng="-5400000"/>
                <a:lnTo>
                  <a:pt x="0" y="1360"/>
                </a:lnTo>
                <a:arcTo wR="10" hR="10" stAng="10800000" swAng="-5400000"/>
                <a:lnTo>
                  <a:pt x="10" y="1370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112" name="Forme libre : forme 9"/>
          <p:cNvSpPr/>
          <p:nvPr/>
        </p:nvSpPr>
        <p:spPr>
          <a:xfrm>
            <a:off x="1900800" y="5204880"/>
            <a:ext cx="7464960" cy="6840"/>
          </a:xfrm>
          <a:custGeom>
            <a:avLst/>
            <a:gdLst>
              <a:gd name="textAreaLeft" fmla="*/ 720 w 7464960"/>
              <a:gd name="textAreaRight" fmla="*/ 7464240 w 746496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20737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20727" y="20"/>
                </a:lnTo>
                <a:arcTo wR="10" hR="10" stAng="5400000" swAng="-5400000"/>
                <a:lnTo>
                  <a:pt x="20737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113" name="Forme libre : forme 10"/>
          <p:cNvSpPr/>
          <p:nvPr/>
        </p:nvSpPr>
        <p:spPr>
          <a:xfrm>
            <a:off x="9259920" y="491724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Modifiez le style du titre</a:t>
            </a:r>
            <a:endParaRPr b="0" lang="fr-F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spcBef>
                <a:spcPts val="1414"/>
              </a:spcBef>
              <a:buNone/>
              <a:tabLst>
                <a:tab algn="l" pos="0"/>
              </a:tabLst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modifier les styles du texte du masque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Deuxième niveau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Troisième niveau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Quatrième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Cinquième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dt" idx="10"/>
          </p:nvPr>
        </p:nvSpPr>
        <p:spPr>
          <a:xfrm>
            <a:off x="504000" y="5256000"/>
            <a:ext cx="1655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ftr" idx="11"/>
          </p:nvPr>
        </p:nvSpPr>
        <p:spPr>
          <a:xfrm>
            <a:off x="2520000" y="5256000"/>
            <a:ext cx="467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sldNum" idx="12"/>
          </p:nvPr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4CB4BC7-71A6-4290-8658-A6BB165CC7D4}" type="slidenum">
              <a: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Forme libre : forme 6"/>
          <p:cNvSpPr/>
          <p:nvPr/>
        </p:nvSpPr>
        <p:spPr>
          <a:xfrm>
            <a:off x="20880" y="60732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122" name="Forme libre : forme 7"/>
          <p:cNvSpPr/>
          <p:nvPr/>
        </p:nvSpPr>
        <p:spPr>
          <a:xfrm>
            <a:off x="4430520" y="840960"/>
            <a:ext cx="5673600" cy="6840"/>
          </a:xfrm>
          <a:custGeom>
            <a:avLst/>
            <a:gdLst>
              <a:gd name="textAreaLeft" fmla="*/ 720 w 5673600"/>
              <a:gd name="textAreaRight" fmla="*/ 5672880 w 567360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5761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5751" y="20"/>
                </a:lnTo>
                <a:arcTo wR="10" hR="10" stAng="5400000" swAng="-5400000"/>
                <a:lnTo>
                  <a:pt x="15761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123" name="Forme libre : forme 8"/>
          <p:cNvSpPr/>
          <p:nvPr/>
        </p:nvSpPr>
        <p:spPr>
          <a:xfrm>
            <a:off x="9819720" y="474480"/>
            <a:ext cx="6840" cy="492840"/>
          </a:xfrm>
          <a:custGeom>
            <a:avLst/>
            <a:gdLst>
              <a:gd name="textAreaLeft" fmla="*/ 720 w 6840"/>
              <a:gd name="textAreaRight" fmla="*/ 6120 w 6840"/>
              <a:gd name="textAreaTop" fmla="*/ 720 h 492840"/>
              <a:gd name="textAreaBottom" fmla="*/ 492120 h 492840"/>
            </a:gdLst>
            <a:ahLst/>
            <a:rect l="textAreaLeft" t="textAreaTop" r="textAreaRight" b="textAreaBottom"/>
            <a:pathLst>
              <a:path w="270" h="1460">
                <a:moveTo>
                  <a:pt x="10" y="0"/>
                </a:moveTo>
                <a:arcTo wR="10" hR="10" stAng="16200000" swAng="-5400000"/>
                <a:lnTo>
                  <a:pt x="0" y="1360"/>
                </a:lnTo>
                <a:arcTo wR="10" hR="10" stAng="10800000" swAng="-5400000"/>
                <a:lnTo>
                  <a:pt x="10" y="1370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124" name="Forme libre : forme 9"/>
          <p:cNvSpPr/>
          <p:nvPr/>
        </p:nvSpPr>
        <p:spPr>
          <a:xfrm>
            <a:off x="1900800" y="5204880"/>
            <a:ext cx="7464960" cy="6840"/>
          </a:xfrm>
          <a:custGeom>
            <a:avLst/>
            <a:gdLst>
              <a:gd name="textAreaLeft" fmla="*/ 720 w 7464960"/>
              <a:gd name="textAreaRight" fmla="*/ 7464240 w 746496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20737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20727" y="20"/>
                </a:lnTo>
                <a:arcTo wR="10" hR="10" stAng="5400000" swAng="-5400000"/>
                <a:lnTo>
                  <a:pt x="20737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125" name="Forme libre : forme 10"/>
          <p:cNvSpPr/>
          <p:nvPr/>
        </p:nvSpPr>
        <p:spPr>
          <a:xfrm>
            <a:off x="9259920" y="491724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87240" y="1414440"/>
            <a:ext cx="8694360" cy="235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6000" spc="-1" strike="noStrike">
                <a:solidFill>
                  <a:srgbClr val="000000"/>
                </a:solidFill>
                <a:latin typeface="Arial"/>
              </a:rPr>
              <a:t>Modifiez le style du titre</a:t>
            </a:r>
            <a:endParaRPr b="0" lang="fr-FR" sz="6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7240" y="3794040"/>
            <a:ext cx="8694360" cy="124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spcBef>
                <a:spcPts val="1414"/>
              </a:spcBef>
              <a:buNone/>
              <a:tabLst>
                <a:tab algn="l" pos="0"/>
              </a:tabLst>
            </a:pPr>
            <a:r>
              <a:rPr b="0" lang="fr-FR" sz="2400" spc="-1" strike="noStrike">
                <a:solidFill>
                  <a:srgbClr val="898989"/>
                </a:solidFill>
                <a:latin typeface="Arial"/>
              </a:rPr>
              <a:t>Cliquez pour modifier les styles du texte du masque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dt" idx="13"/>
          </p:nvPr>
        </p:nvSpPr>
        <p:spPr>
          <a:xfrm>
            <a:off x="504000" y="5256000"/>
            <a:ext cx="1655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ftr" idx="14"/>
          </p:nvPr>
        </p:nvSpPr>
        <p:spPr>
          <a:xfrm>
            <a:off x="2520000" y="5256000"/>
            <a:ext cx="467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sldNum" idx="15"/>
          </p:nvPr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461784B-7F12-4E66-9676-F5D9F03D3154}" type="slidenum">
              <a: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Forme libre : forme 6"/>
          <p:cNvSpPr/>
          <p:nvPr/>
        </p:nvSpPr>
        <p:spPr>
          <a:xfrm>
            <a:off x="20880" y="60732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132" name="Forme libre : forme 7"/>
          <p:cNvSpPr/>
          <p:nvPr/>
        </p:nvSpPr>
        <p:spPr>
          <a:xfrm>
            <a:off x="4430520" y="840960"/>
            <a:ext cx="5673600" cy="6840"/>
          </a:xfrm>
          <a:custGeom>
            <a:avLst/>
            <a:gdLst>
              <a:gd name="textAreaLeft" fmla="*/ 720 w 5673600"/>
              <a:gd name="textAreaRight" fmla="*/ 5672880 w 567360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5761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5751" y="20"/>
                </a:lnTo>
                <a:arcTo wR="10" hR="10" stAng="5400000" swAng="-5400000"/>
                <a:lnTo>
                  <a:pt x="15761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133" name="Forme libre : forme 8"/>
          <p:cNvSpPr/>
          <p:nvPr/>
        </p:nvSpPr>
        <p:spPr>
          <a:xfrm>
            <a:off x="9819720" y="474480"/>
            <a:ext cx="6840" cy="492840"/>
          </a:xfrm>
          <a:custGeom>
            <a:avLst/>
            <a:gdLst>
              <a:gd name="textAreaLeft" fmla="*/ 720 w 6840"/>
              <a:gd name="textAreaRight" fmla="*/ 6120 w 6840"/>
              <a:gd name="textAreaTop" fmla="*/ 720 h 492840"/>
              <a:gd name="textAreaBottom" fmla="*/ 492120 h 492840"/>
            </a:gdLst>
            <a:ahLst/>
            <a:rect l="textAreaLeft" t="textAreaTop" r="textAreaRight" b="textAreaBottom"/>
            <a:pathLst>
              <a:path w="270" h="1460">
                <a:moveTo>
                  <a:pt x="10" y="0"/>
                </a:moveTo>
                <a:arcTo wR="10" hR="10" stAng="16200000" swAng="-5400000"/>
                <a:lnTo>
                  <a:pt x="0" y="1360"/>
                </a:lnTo>
                <a:arcTo wR="10" hR="10" stAng="10800000" swAng="-5400000"/>
                <a:lnTo>
                  <a:pt x="10" y="1370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134" name="Forme libre : forme 9"/>
          <p:cNvSpPr/>
          <p:nvPr/>
        </p:nvSpPr>
        <p:spPr>
          <a:xfrm>
            <a:off x="1900800" y="5204880"/>
            <a:ext cx="7464960" cy="6840"/>
          </a:xfrm>
          <a:custGeom>
            <a:avLst/>
            <a:gdLst>
              <a:gd name="textAreaLeft" fmla="*/ 720 w 7464960"/>
              <a:gd name="textAreaRight" fmla="*/ 7464240 w 746496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20737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20727" y="20"/>
                </a:lnTo>
                <a:arcTo wR="10" hR="10" stAng="5400000" swAng="-5400000"/>
                <a:lnTo>
                  <a:pt x="20737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135" name="Forme libre : forme 10"/>
          <p:cNvSpPr/>
          <p:nvPr/>
        </p:nvSpPr>
        <p:spPr>
          <a:xfrm>
            <a:off x="9259920" y="491724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Modifiez le style du titre</a:t>
            </a:r>
            <a:endParaRPr b="0" lang="fr-F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503280" y="1327320"/>
            <a:ext cx="445896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spcBef>
                <a:spcPts val="1414"/>
              </a:spcBef>
              <a:buNone/>
              <a:tabLst>
                <a:tab algn="l" pos="0"/>
              </a:tabLst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modifier les styles du texte du masque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Deuxième niveau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Troisième niveau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Quatrième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Cinquième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5114880" y="1327320"/>
            <a:ext cx="446040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spcBef>
                <a:spcPts val="1414"/>
              </a:spcBef>
              <a:buNone/>
              <a:tabLst>
                <a:tab algn="l" pos="0"/>
              </a:tabLst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modifier les styles du texte du masque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Deuxième niveau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Troisième niveau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Quatrième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Cinquième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dt" idx="16"/>
          </p:nvPr>
        </p:nvSpPr>
        <p:spPr>
          <a:xfrm>
            <a:off x="504000" y="5256000"/>
            <a:ext cx="1655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0" name="PlaceHolder 5"/>
          <p:cNvSpPr>
            <a:spLocks noGrp="1"/>
          </p:cNvSpPr>
          <p:nvPr>
            <p:ph type="ftr" idx="17"/>
          </p:nvPr>
        </p:nvSpPr>
        <p:spPr>
          <a:xfrm>
            <a:off x="2520000" y="5256000"/>
            <a:ext cx="467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1" name="PlaceHolder 6"/>
          <p:cNvSpPr>
            <a:spLocks noGrp="1"/>
          </p:cNvSpPr>
          <p:nvPr>
            <p:ph type="sldNum" idx="18"/>
          </p:nvPr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DF843E0-7754-45FB-8A91-D5AD267D00C3}" type="slidenum">
              <a: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Forme libre : forme 6"/>
          <p:cNvSpPr/>
          <p:nvPr/>
        </p:nvSpPr>
        <p:spPr>
          <a:xfrm>
            <a:off x="20880" y="60732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146" name="Forme libre : forme 7"/>
          <p:cNvSpPr/>
          <p:nvPr/>
        </p:nvSpPr>
        <p:spPr>
          <a:xfrm>
            <a:off x="4430520" y="840960"/>
            <a:ext cx="5673600" cy="6840"/>
          </a:xfrm>
          <a:custGeom>
            <a:avLst/>
            <a:gdLst>
              <a:gd name="textAreaLeft" fmla="*/ 720 w 5673600"/>
              <a:gd name="textAreaRight" fmla="*/ 5672880 w 567360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5761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5751" y="20"/>
                </a:lnTo>
                <a:arcTo wR="10" hR="10" stAng="5400000" swAng="-5400000"/>
                <a:lnTo>
                  <a:pt x="15761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147" name="Forme libre : forme 8"/>
          <p:cNvSpPr/>
          <p:nvPr/>
        </p:nvSpPr>
        <p:spPr>
          <a:xfrm>
            <a:off x="9819720" y="474480"/>
            <a:ext cx="6840" cy="492840"/>
          </a:xfrm>
          <a:custGeom>
            <a:avLst/>
            <a:gdLst>
              <a:gd name="textAreaLeft" fmla="*/ 720 w 6840"/>
              <a:gd name="textAreaRight" fmla="*/ 6120 w 6840"/>
              <a:gd name="textAreaTop" fmla="*/ 720 h 492840"/>
              <a:gd name="textAreaBottom" fmla="*/ 492120 h 492840"/>
            </a:gdLst>
            <a:ahLst/>
            <a:rect l="textAreaLeft" t="textAreaTop" r="textAreaRight" b="textAreaBottom"/>
            <a:pathLst>
              <a:path w="270" h="1460">
                <a:moveTo>
                  <a:pt x="10" y="0"/>
                </a:moveTo>
                <a:arcTo wR="10" hR="10" stAng="16200000" swAng="-5400000"/>
                <a:lnTo>
                  <a:pt x="0" y="1360"/>
                </a:lnTo>
                <a:arcTo wR="10" hR="10" stAng="10800000" swAng="-5400000"/>
                <a:lnTo>
                  <a:pt x="10" y="1370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148" name="Forme libre : forme 9"/>
          <p:cNvSpPr/>
          <p:nvPr/>
        </p:nvSpPr>
        <p:spPr>
          <a:xfrm>
            <a:off x="1900800" y="5204880"/>
            <a:ext cx="7464960" cy="6840"/>
          </a:xfrm>
          <a:custGeom>
            <a:avLst/>
            <a:gdLst>
              <a:gd name="textAreaLeft" fmla="*/ 720 w 7464960"/>
              <a:gd name="textAreaRight" fmla="*/ 7464240 w 746496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20737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20727" y="20"/>
                </a:lnTo>
                <a:arcTo wR="10" hR="10" stAng="5400000" swAng="-5400000"/>
                <a:lnTo>
                  <a:pt x="20737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149" name="Forme libre : forme 10"/>
          <p:cNvSpPr/>
          <p:nvPr/>
        </p:nvSpPr>
        <p:spPr>
          <a:xfrm>
            <a:off x="9259920" y="491724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93720" y="301680"/>
            <a:ext cx="8694360" cy="109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Modifiez le style du titre</a:t>
            </a:r>
            <a:endParaRPr b="0" lang="fr-F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93720" y="1390680"/>
            <a:ext cx="4265280" cy="68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100000"/>
              </a:lnSpc>
              <a:spcBef>
                <a:spcPts val="1414"/>
              </a:spcBef>
              <a:buNone/>
              <a:tabLst>
                <a:tab algn="l" pos="0"/>
              </a:tabLst>
            </a:pPr>
            <a:r>
              <a:rPr b="1" lang="fr-FR" sz="2400" spc="-1" strike="noStrike">
                <a:solidFill>
                  <a:srgbClr val="000000"/>
                </a:solidFill>
                <a:latin typeface="Arial"/>
              </a:rPr>
              <a:t>Cliquez pour modifier les styles du texte du masque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693720" y="2071800"/>
            <a:ext cx="4265280" cy="304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spcBef>
                <a:spcPts val="1414"/>
              </a:spcBef>
              <a:buNone/>
              <a:tabLst>
                <a:tab algn="l" pos="0"/>
              </a:tabLst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modifier les styles du texte du masque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Deuxième niveau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Troisième niveau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Quatrième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Cinquième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5103720" y="1390680"/>
            <a:ext cx="4284360" cy="68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100000"/>
              </a:lnSpc>
              <a:spcBef>
                <a:spcPts val="1414"/>
              </a:spcBef>
              <a:buNone/>
              <a:tabLst>
                <a:tab algn="l" pos="0"/>
              </a:tabLst>
            </a:pPr>
            <a:r>
              <a:rPr b="1" lang="fr-FR" sz="2400" spc="-1" strike="noStrike">
                <a:solidFill>
                  <a:srgbClr val="000000"/>
                </a:solidFill>
                <a:latin typeface="Arial"/>
              </a:rPr>
              <a:t>Cliquez pour modifier les styles du texte du masque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5103720" y="2071800"/>
            <a:ext cx="4284360" cy="304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spcBef>
                <a:spcPts val="1414"/>
              </a:spcBef>
              <a:buNone/>
              <a:tabLst>
                <a:tab algn="l" pos="0"/>
              </a:tabLst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modifier les styles du texte du masque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Deuxième niveau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Troisième niveau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Quatrième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Cinquième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6"/>
          <p:cNvSpPr>
            <a:spLocks noGrp="1"/>
          </p:cNvSpPr>
          <p:nvPr>
            <p:ph type="dt" idx="19"/>
          </p:nvPr>
        </p:nvSpPr>
        <p:spPr>
          <a:xfrm>
            <a:off x="504000" y="5256000"/>
            <a:ext cx="1655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56" name="PlaceHolder 7"/>
          <p:cNvSpPr>
            <a:spLocks noGrp="1"/>
          </p:cNvSpPr>
          <p:nvPr>
            <p:ph type="ftr" idx="20"/>
          </p:nvPr>
        </p:nvSpPr>
        <p:spPr>
          <a:xfrm>
            <a:off x="2520000" y="5256000"/>
            <a:ext cx="467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57" name="PlaceHolder 8"/>
          <p:cNvSpPr>
            <a:spLocks noGrp="1"/>
          </p:cNvSpPr>
          <p:nvPr>
            <p:ph type="sldNum" idx="21"/>
          </p:nvPr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D14BAD9-966E-4F1A-B5FE-769E38174E8E}" type="slidenum">
              <a: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Forme libre : forme 6"/>
          <p:cNvSpPr/>
          <p:nvPr/>
        </p:nvSpPr>
        <p:spPr>
          <a:xfrm>
            <a:off x="20880" y="60732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159" name="Forme libre : forme 7"/>
          <p:cNvSpPr/>
          <p:nvPr/>
        </p:nvSpPr>
        <p:spPr>
          <a:xfrm>
            <a:off x="4430520" y="840960"/>
            <a:ext cx="5673600" cy="6840"/>
          </a:xfrm>
          <a:custGeom>
            <a:avLst/>
            <a:gdLst>
              <a:gd name="textAreaLeft" fmla="*/ 720 w 5673600"/>
              <a:gd name="textAreaRight" fmla="*/ 5672880 w 567360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5761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5751" y="20"/>
                </a:lnTo>
                <a:arcTo wR="10" hR="10" stAng="5400000" swAng="-5400000"/>
                <a:lnTo>
                  <a:pt x="15761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160" name="Forme libre : forme 8"/>
          <p:cNvSpPr/>
          <p:nvPr/>
        </p:nvSpPr>
        <p:spPr>
          <a:xfrm>
            <a:off x="9819720" y="474480"/>
            <a:ext cx="6840" cy="492840"/>
          </a:xfrm>
          <a:custGeom>
            <a:avLst/>
            <a:gdLst>
              <a:gd name="textAreaLeft" fmla="*/ 720 w 6840"/>
              <a:gd name="textAreaRight" fmla="*/ 6120 w 6840"/>
              <a:gd name="textAreaTop" fmla="*/ 720 h 492840"/>
              <a:gd name="textAreaBottom" fmla="*/ 492120 h 492840"/>
            </a:gdLst>
            <a:ahLst/>
            <a:rect l="textAreaLeft" t="textAreaTop" r="textAreaRight" b="textAreaBottom"/>
            <a:pathLst>
              <a:path w="270" h="1460">
                <a:moveTo>
                  <a:pt x="10" y="0"/>
                </a:moveTo>
                <a:arcTo wR="10" hR="10" stAng="16200000" swAng="-5400000"/>
                <a:lnTo>
                  <a:pt x="0" y="1360"/>
                </a:lnTo>
                <a:arcTo wR="10" hR="10" stAng="10800000" swAng="-5400000"/>
                <a:lnTo>
                  <a:pt x="10" y="1370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161" name="Forme libre : forme 9"/>
          <p:cNvSpPr/>
          <p:nvPr/>
        </p:nvSpPr>
        <p:spPr>
          <a:xfrm>
            <a:off x="1900800" y="5204880"/>
            <a:ext cx="7464960" cy="6840"/>
          </a:xfrm>
          <a:custGeom>
            <a:avLst/>
            <a:gdLst>
              <a:gd name="textAreaLeft" fmla="*/ 720 w 7464960"/>
              <a:gd name="textAreaRight" fmla="*/ 7464240 w 746496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20737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20727" y="20"/>
                </a:lnTo>
                <a:arcTo wR="10" hR="10" stAng="5400000" swAng="-5400000"/>
                <a:lnTo>
                  <a:pt x="20737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162" name="Forme libre : forme 10"/>
          <p:cNvSpPr/>
          <p:nvPr/>
        </p:nvSpPr>
        <p:spPr>
          <a:xfrm>
            <a:off x="9259920" y="491724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Modifiez le style du titre</a:t>
            </a:r>
            <a:endParaRPr b="0" lang="fr-F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dt" idx="22"/>
          </p:nvPr>
        </p:nvSpPr>
        <p:spPr>
          <a:xfrm>
            <a:off x="504000" y="5256000"/>
            <a:ext cx="1655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ftr" idx="23"/>
          </p:nvPr>
        </p:nvSpPr>
        <p:spPr>
          <a:xfrm>
            <a:off x="2520000" y="5256000"/>
            <a:ext cx="467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sldNum" idx="24"/>
          </p:nvPr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85F5872-4C69-4034-81C5-56C3BB50E428}" type="slidenum">
              <a: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3"/>
          <p:cNvSpPr/>
          <p:nvPr/>
        </p:nvSpPr>
        <p:spPr>
          <a:xfrm>
            <a:off x="4104000" y="4896000"/>
            <a:ext cx="4391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8" name="Forme libre : forme 4"/>
          <p:cNvSpPr/>
          <p:nvPr/>
        </p:nvSpPr>
        <p:spPr>
          <a:xfrm>
            <a:off x="25920" y="462888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9" name="Forme libre : forme 5"/>
          <p:cNvSpPr/>
          <p:nvPr/>
        </p:nvSpPr>
        <p:spPr>
          <a:xfrm>
            <a:off x="3859200" y="5324400"/>
            <a:ext cx="6239880" cy="6840"/>
          </a:xfrm>
          <a:custGeom>
            <a:avLst/>
            <a:gdLst>
              <a:gd name="textAreaLeft" fmla="*/ 720 w 6239880"/>
              <a:gd name="textAreaRight" fmla="*/ 6239160 w 62398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7334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7324" y="20"/>
                </a:lnTo>
                <a:arcTo wR="10" hR="10" stAng="5400000" swAng="-5400000"/>
                <a:lnTo>
                  <a:pt x="17334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10" name="Forme libre : forme 6"/>
          <p:cNvSpPr/>
          <p:nvPr/>
        </p:nvSpPr>
        <p:spPr>
          <a:xfrm>
            <a:off x="4044960" y="4944960"/>
            <a:ext cx="6840" cy="487080"/>
          </a:xfrm>
          <a:custGeom>
            <a:avLst/>
            <a:gdLst>
              <a:gd name="textAreaLeft" fmla="*/ 720 w 6840"/>
              <a:gd name="textAreaRight" fmla="*/ 6120 w 6840"/>
              <a:gd name="textAreaTop" fmla="*/ 720 h 487080"/>
              <a:gd name="textAreaBottom" fmla="*/ 486360 h 487080"/>
            </a:gdLst>
            <a:ahLst/>
            <a:rect l="textAreaLeft" t="textAreaTop" r="textAreaRight" b="textAreaBottom"/>
            <a:pathLst>
              <a:path w="270" h="1444">
                <a:moveTo>
                  <a:pt x="10" y="0"/>
                </a:moveTo>
                <a:arcTo wR="10" hR="10" stAng="16200000" swAng="-5400000"/>
                <a:lnTo>
                  <a:pt x="0" y="1344"/>
                </a:lnTo>
                <a:arcTo wR="10" hR="10" stAng="10800000" swAng="-5400000"/>
                <a:lnTo>
                  <a:pt x="10" y="1354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44000" y="3888000"/>
            <a:ext cx="8999640" cy="65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  <a:ea typeface="Noto Sans"/>
              </a:rPr>
              <a:t>Modifiez le style du titre</a:t>
            </a:r>
            <a:endParaRPr b="0" lang="fr-F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584000" y="648000"/>
            <a:ext cx="6479280" cy="259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eaVert">
            <a:noAutofit/>
          </a:bodyPr>
          <a:p>
            <a:pPr indent="0" defTabSz="914400">
              <a:lnSpc>
                <a:spcPct val="100000"/>
              </a:lnSpc>
              <a:spcBef>
                <a:spcPts val="1414"/>
              </a:spcBef>
              <a:buNone/>
              <a:tabLst>
                <a:tab algn="l" pos="0"/>
              </a:tabLst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  <a:ea typeface="Noto Sans"/>
              </a:rPr>
              <a:t>Cliquez pour modifier les styles du texte du masque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Noto Sans"/>
              </a:rPr>
              <a:t>Deuxième niveau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Noto Sans"/>
              </a:rPr>
              <a:t>Troisième niveau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Noto Sans"/>
              </a:rPr>
              <a:t>Quatrième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Noto Sans"/>
              </a:rPr>
              <a:t>Cinquième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Forme libre : forme 6"/>
          <p:cNvSpPr/>
          <p:nvPr/>
        </p:nvSpPr>
        <p:spPr>
          <a:xfrm>
            <a:off x="20880" y="60732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169" name="Forme libre : forme 7"/>
          <p:cNvSpPr/>
          <p:nvPr/>
        </p:nvSpPr>
        <p:spPr>
          <a:xfrm>
            <a:off x="4430520" y="840960"/>
            <a:ext cx="5673600" cy="6840"/>
          </a:xfrm>
          <a:custGeom>
            <a:avLst/>
            <a:gdLst>
              <a:gd name="textAreaLeft" fmla="*/ 720 w 5673600"/>
              <a:gd name="textAreaRight" fmla="*/ 5672880 w 567360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5761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5751" y="20"/>
                </a:lnTo>
                <a:arcTo wR="10" hR="10" stAng="5400000" swAng="-5400000"/>
                <a:lnTo>
                  <a:pt x="15761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170" name="Forme libre : forme 8"/>
          <p:cNvSpPr/>
          <p:nvPr/>
        </p:nvSpPr>
        <p:spPr>
          <a:xfrm>
            <a:off x="9819720" y="474480"/>
            <a:ext cx="6840" cy="492840"/>
          </a:xfrm>
          <a:custGeom>
            <a:avLst/>
            <a:gdLst>
              <a:gd name="textAreaLeft" fmla="*/ 720 w 6840"/>
              <a:gd name="textAreaRight" fmla="*/ 6120 w 6840"/>
              <a:gd name="textAreaTop" fmla="*/ 720 h 492840"/>
              <a:gd name="textAreaBottom" fmla="*/ 492120 h 492840"/>
            </a:gdLst>
            <a:ahLst/>
            <a:rect l="textAreaLeft" t="textAreaTop" r="textAreaRight" b="textAreaBottom"/>
            <a:pathLst>
              <a:path w="270" h="1460">
                <a:moveTo>
                  <a:pt x="10" y="0"/>
                </a:moveTo>
                <a:arcTo wR="10" hR="10" stAng="16200000" swAng="-5400000"/>
                <a:lnTo>
                  <a:pt x="0" y="1360"/>
                </a:lnTo>
                <a:arcTo wR="10" hR="10" stAng="10800000" swAng="-5400000"/>
                <a:lnTo>
                  <a:pt x="10" y="1370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171" name="Forme libre : forme 9"/>
          <p:cNvSpPr/>
          <p:nvPr/>
        </p:nvSpPr>
        <p:spPr>
          <a:xfrm>
            <a:off x="1900800" y="5204880"/>
            <a:ext cx="7464960" cy="6840"/>
          </a:xfrm>
          <a:custGeom>
            <a:avLst/>
            <a:gdLst>
              <a:gd name="textAreaLeft" fmla="*/ 720 w 7464960"/>
              <a:gd name="textAreaRight" fmla="*/ 7464240 w 746496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20737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20727" y="20"/>
                </a:lnTo>
                <a:arcTo wR="10" hR="10" stAng="5400000" swAng="-5400000"/>
                <a:lnTo>
                  <a:pt x="20737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172" name="Forme libre : forme 10"/>
          <p:cNvSpPr/>
          <p:nvPr/>
        </p:nvSpPr>
        <p:spPr>
          <a:xfrm>
            <a:off x="9259920" y="491724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173" name="PlaceHolder 1"/>
          <p:cNvSpPr>
            <a:spLocks noGrp="1"/>
          </p:cNvSpPr>
          <p:nvPr>
            <p:ph type="dt" idx="25"/>
          </p:nvPr>
        </p:nvSpPr>
        <p:spPr>
          <a:xfrm>
            <a:off x="504000" y="5256000"/>
            <a:ext cx="1655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ftr" idx="26"/>
          </p:nvPr>
        </p:nvSpPr>
        <p:spPr>
          <a:xfrm>
            <a:off x="2520000" y="5256000"/>
            <a:ext cx="467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sldNum" idx="27"/>
          </p:nvPr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2FC67DB-D500-4FD5-9398-883BDA5EFEA6}" type="slidenum">
              <a: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chemeClr val="dk1"/>
                </a:solidFill>
                <a:latin typeface="Calibri"/>
              </a:rPr>
              <a:t>Click to edit the title text format</a:t>
            </a:r>
            <a:endParaRPr b="0" lang="fr-F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77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2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Forme libre : forme 6"/>
          <p:cNvSpPr/>
          <p:nvPr/>
        </p:nvSpPr>
        <p:spPr>
          <a:xfrm>
            <a:off x="20880" y="60732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179" name="Forme libre : forme 7"/>
          <p:cNvSpPr/>
          <p:nvPr/>
        </p:nvSpPr>
        <p:spPr>
          <a:xfrm>
            <a:off x="4430520" y="840960"/>
            <a:ext cx="5673600" cy="6840"/>
          </a:xfrm>
          <a:custGeom>
            <a:avLst/>
            <a:gdLst>
              <a:gd name="textAreaLeft" fmla="*/ 720 w 5673600"/>
              <a:gd name="textAreaRight" fmla="*/ 5672880 w 567360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5761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5751" y="20"/>
                </a:lnTo>
                <a:arcTo wR="10" hR="10" stAng="5400000" swAng="-5400000"/>
                <a:lnTo>
                  <a:pt x="15761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180" name="Forme libre : forme 8"/>
          <p:cNvSpPr/>
          <p:nvPr/>
        </p:nvSpPr>
        <p:spPr>
          <a:xfrm>
            <a:off x="9819720" y="474480"/>
            <a:ext cx="6840" cy="492840"/>
          </a:xfrm>
          <a:custGeom>
            <a:avLst/>
            <a:gdLst>
              <a:gd name="textAreaLeft" fmla="*/ 720 w 6840"/>
              <a:gd name="textAreaRight" fmla="*/ 6120 w 6840"/>
              <a:gd name="textAreaTop" fmla="*/ 720 h 492840"/>
              <a:gd name="textAreaBottom" fmla="*/ 492120 h 492840"/>
            </a:gdLst>
            <a:ahLst/>
            <a:rect l="textAreaLeft" t="textAreaTop" r="textAreaRight" b="textAreaBottom"/>
            <a:pathLst>
              <a:path w="270" h="1460">
                <a:moveTo>
                  <a:pt x="10" y="0"/>
                </a:moveTo>
                <a:arcTo wR="10" hR="10" stAng="16200000" swAng="-5400000"/>
                <a:lnTo>
                  <a:pt x="0" y="1360"/>
                </a:lnTo>
                <a:arcTo wR="10" hR="10" stAng="10800000" swAng="-5400000"/>
                <a:lnTo>
                  <a:pt x="10" y="1370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181" name="Forme libre : forme 9"/>
          <p:cNvSpPr/>
          <p:nvPr/>
        </p:nvSpPr>
        <p:spPr>
          <a:xfrm>
            <a:off x="1900800" y="5204880"/>
            <a:ext cx="7464960" cy="6840"/>
          </a:xfrm>
          <a:custGeom>
            <a:avLst/>
            <a:gdLst>
              <a:gd name="textAreaLeft" fmla="*/ 720 w 7464960"/>
              <a:gd name="textAreaRight" fmla="*/ 7464240 w 746496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20737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20727" y="20"/>
                </a:lnTo>
                <a:arcTo wR="10" hR="10" stAng="5400000" swAng="-5400000"/>
                <a:lnTo>
                  <a:pt x="20737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182" name="Forme libre : forme 10"/>
          <p:cNvSpPr/>
          <p:nvPr/>
        </p:nvSpPr>
        <p:spPr>
          <a:xfrm>
            <a:off x="9259920" y="491724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93720" y="378000"/>
            <a:ext cx="3250800" cy="13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Modifiez le style du titre</a:t>
            </a:r>
            <a:endParaRPr b="0" lang="fr-FR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286160" y="816120"/>
            <a:ext cx="5101920" cy="403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spcBef>
                <a:spcPts val="1414"/>
              </a:spcBef>
              <a:buNone/>
              <a:tabLst>
                <a:tab algn="l" pos="0"/>
              </a:tabLst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modifier les styles du texte du masque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Deuxième niveau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Troisième niveau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Quatrième niveau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Cinquième niveau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693720" y="1701720"/>
            <a:ext cx="3250800" cy="315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spcBef>
                <a:spcPts val="1414"/>
              </a:spcBef>
              <a:buNone/>
              <a:tabLst>
                <a:tab algn="l" pos="0"/>
              </a:tabLst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</a:rPr>
              <a:t>Cliquez pour modifier les styles du texte du masque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dt" idx="28"/>
          </p:nvPr>
        </p:nvSpPr>
        <p:spPr>
          <a:xfrm>
            <a:off x="504000" y="5256000"/>
            <a:ext cx="1655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ftr" idx="29"/>
          </p:nvPr>
        </p:nvSpPr>
        <p:spPr>
          <a:xfrm>
            <a:off x="2520000" y="5256000"/>
            <a:ext cx="467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sldNum" idx="30"/>
          </p:nvPr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AEA8E44-9EEF-46A2-B330-8F42AF2DC024}" type="slidenum">
              <a: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Forme libre : forme 6"/>
          <p:cNvSpPr/>
          <p:nvPr/>
        </p:nvSpPr>
        <p:spPr>
          <a:xfrm>
            <a:off x="20880" y="60732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190" name="Forme libre : forme 7"/>
          <p:cNvSpPr/>
          <p:nvPr/>
        </p:nvSpPr>
        <p:spPr>
          <a:xfrm>
            <a:off x="4430520" y="840960"/>
            <a:ext cx="5673600" cy="6840"/>
          </a:xfrm>
          <a:custGeom>
            <a:avLst/>
            <a:gdLst>
              <a:gd name="textAreaLeft" fmla="*/ 720 w 5673600"/>
              <a:gd name="textAreaRight" fmla="*/ 5672880 w 567360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5761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5751" y="20"/>
                </a:lnTo>
                <a:arcTo wR="10" hR="10" stAng="5400000" swAng="-5400000"/>
                <a:lnTo>
                  <a:pt x="15761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191" name="Forme libre : forme 8"/>
          <p:cNvSpPr/>
          <p:nvPr/>
        </p:nvSpPr>
        <p:spPr>
          <a:xfrm>
            <a:off x="9819720" y="474480"/>
            <a:ext cx="6840" cy="492840"/>
          </a:xfrm>
          <a:custGeom>
            <a:avLst/>
            <a:gdLst>
              <a:gd name="textAreaLeft" fmla="*/ 720 w 6840"/>
              <a:gd name="textAreaRight" fmla="*/ 6120 w 6840"/>
              <a:gd name="textAreaTop" fmla="*/ 720 h 492840"/>
              <a:gd name="textAreaBottom" fmla="*/ 492120 h 492840"/>
            </a:gdLst>
            <a:ahLst/>
            <a:rect l="textAreaLeft" t="textAreaTop" r="textAreaRight" b="textAreaBottom"/>
            <a:pathLst>
              <a:path w="270" h="1460">
                <a:moveTo>
                  <a:pt x="10" y="0"/>
                </a:moveTo>
                <a:arcTo wR="10" hR="10" stAng="16200000" swAng="-5400000"/>
                <a:lnTo>
                  <a:pt x="0" y="1360"/>
                </a:lnTo>
                <a:arcTo wR="10" hR="10" stAng="10800000" swAng="-5400000"/>
                <a:lnTo>
                  <a:pt x="10" y="1370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192" name="Forme libre : forme 9"/>
          <p:cNvSpPr/>
          <p:nvPr/>
        </p:nvSpPr>
        <p:spPr>
          <a:xfrm>
            <a:off x="1900800" y="5204880"/>
            <a:ext cx="7464960" cy="6840"/>
          </a:xfrm>
          <a:custGeom>
            <a:avLst/>
            <a:gdLst>
              <a:gd name="textAreaLeft" fmla="*/ 720 w 7464960"/>
              <a:gd name="textAreaRight" fmla="*/ 7464240 w 746496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20737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20727" y="20"/>
                </a:lnTo>
                <a:arcTo wR="10" hR="10" stAng="5400000" swAng="-5400000"/>
                <a:lnTo>
                  <a:pt x="20737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193" name="Forme libre : forme 10"/>
          <p:cNvSpPr/>
          <p:nvPr/>
        </p:nvSpPr>
        <p:spPr>
          <a:xfrm>
            <a:off x="9259920" y="491724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93720" y="378000"/>
            <a:ext cx="3250800" cy="13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Modifiez le style du titre</a:t>
            </a:r>
            <a:endParaRPr b="0" lang="fr-FR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286160" y="816120"/>
            <a:ext cx="5101920" cy="4030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693720" y="1701720"/>
            <a:ext cx="3250800" cy="315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spcBef>
                <a:spcPts val="1414"/>
              </a:spcBef>
              <a:buNone/>
              <a:tabLst>
                <a:tab algn="l" pos="0"/>
              </a:tabLst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</a:rPr>
              <a:t>Cliquez pour modifier les styles du texte du masque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dt" idx="31"/>
          </p:nvPr>
        </p:nvSpPr>
        <p:spPr>
          <a:xfrm>
            <a:off x="504000" y="5256000"/>
            <a:ext cx="1655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ftr" idx="32"/>
          </p:nvPr>
        </p:nvSpPr>
        <p:spPr>
          <a:xfrm>
            <a:off x="2520000" y="5256000"/>
            <a:ext cx="467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99" name="PlaceHolder 6"/>
          <p:cNvSpPr>
            <a:spLocks noGrp="1"/>
          </p:cNvSpPr>
          <p:nvPr>
            <p:ph type="sldNum" idx="33"/>
          </p:nvPr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5A68C1A-7CF1-467C-970D-D2CB9C64C1EA}" type="slidenum">
              <a: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Forme libre : forme 6"/>
          <p:cNvSpPr/>
          <p:nvPr/>
        </p:nvSpPr>
        <p:spPr>
          <a:xfrm>
            <a:off x="20880" y="60732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201" name="Forme libre : forme 7"/>
          <p:cNvSpPr/>
          <p:nvPr/>
        </p:nvSpPr>
        <p:spPr>
          <a:xfrm>
            <a:off x="4430520" y="840960"/>
            <a:ext cx="5673600" cy="6840"/>
          </a:xfrm>
          <a:custGeom>
            <a:avLst/>
            <a:gdLst>
              <a:gd name="textAreaLeft" fmla="*/ 720 w 5673600"/>
              <a:gd name="textAreaRight" fmla="*/ 5672880 w 567360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5761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5751" y="20"/>
                </a:lnTo>
                <a:arcTo wR="10" hR="10" stAng="5400000" swAng="-5400000"/>
                <a:lnTo>
                  <a:pt x="15761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202" name="Forme libre : forme 8"/>
          <p:cNvSpPr/>
          <p:nvPr/>
        </p:nvSpPr>
        <p:spPr>
          <a:xfrm>
            <a:off x="9819720" y="474480"/>
            <a:ext cx="6840" cy="492840"/>
          </a:xfrm>
          <a:custGeom>
            <a:avLst/>
            <a:gdLst>
              <a:gd name="textAreaLeft" fmla="*/ 720 w 6840"/>
              <a:gd name="textAreaRight" fmla="*/ 6120 w 6840"/>
              <a:gd name="textAreaTop" fmla="*/ 720 h 492840"/>
              <a:gd name="textAreaBottom" fmla="*/ 492120 h 492840"/>
            </a:gdLst>
            <a:ahLst/>
            <a:rect l="textAreaLeft" t="textAreaTop" r="textAreaRight" b="textAreaBottom"/>
            <a:pathLst>
              <a:path w="270" h="1460">
                <a:moveTo>
                  <a:pt x="10" y="0"/>
                </a:moveTo>
                <a:arcTo wR="10" hR="10" stAng="16200000" swAng="-5400000"/>
                <a:lnTo>
                  <a:pt x="0" y="1360"/>
                </a:lnTo>
                <a:arcTo wR="10" hR="10" stAng="10800000" swAng="-5400000"/>
                <a:lnTo>
                  <a:pt x="10" y="1370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203" name="Forme libre : forme 9"/>
          <p:cNvSpPr/>
          <p:nvPr/>
        </p:nvSpPr>
        <p:spPr>
          <a:xfrm>
            <a:off x="5644080" y="5194800"/>
            <a:ext cx="3721680" cy="6840"/>
          </a:xfrm>
          <a:custGeom>
            <a:avLst/>
            <a:gdLst>
              <a:gd name="textAreaLeft" fmla="*/ 720 w 3721680"/>
              <a:gd name="textAreaRight" fmla="*/ 3720960 w 37216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0339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0329" y="20"/>
                </a:lnTo>
                <a:arcTo wR="10" hR="10" stAng="5400000" swAng="-5400000"/>
                <a:lnTo>
                  <a:pt x="10339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204" name="Forme libre : forme 10"/>
          <p:cNvSpPr/>
          <p:nvPr/>
        </p:nvSpPr>
        <p:spPr>
          <a:xfrm>
            <a:off x="9259920" y="491724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205" name="Forme libre : forme 11"/>
          <p:cNvSpPr/>
          <p:nvPr/>
        </p:nvSpPr>
        <p:spPr>
          <a:xfrm>
            <a:off x="974160" y="5194440"/>
            <a:ext cx="3721680" cy="6840"/>
          </a:xfrm>
          <a:custGeom>
            <a:avLst/>
            <a:gdLst>
              <a:gd name="textAreaLeft" fmla="*/ 720 w 3721680"/>
              <a:gd name="textAreaRight" fmla="*/ 3720960 w 37216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0339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0329" y="20"/>
                </a:lnTo>
                <a:arcTo wR="10" hR="10" stAng="5400000" swAng="-5400000"/>
                <a:lnTo>
                  <a:pt x="10339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206" name="Forme libre : forme 12"/>
          <p:cNvSpPr/>
          <p:nvPr/>
        </p:nvSpPr>
        <p:spPr>
          <a:xfrm>
            <a:off x="4590000" y="491400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207" name="Forme libre : forme 13"/>
          <p:cNvSpPr/>
          <p:nvPr/>
        </p:nvSpPr>
        <p:spPr>
          <a:xfrm>
            <a:off x="5055480" y="1037160"/>
            <a:ext cx="10440" cy="3700440"/>
          </a:xfrm>
          <a:custGeom>
            <a:avLst/>
            <a:gdLst>
              <a:gd name="textAreaLeft" fmla="*/ 1440 w 10440"/>
              <a:gd name="textAreaRight" fmla="*/ 9000 w 10440"/>
              <a:gd name="textAreaTop" fmla="*/ 1440 h 3700440"/>
              <a:gd name="textAreaBottom" fmla="*/ 3699000 h 3700440"/>
            </a:gdLst>
            <a:ahLst/>
            <a:rect l="textAreaLeft" t="textAreaTop" r="textAreaRight" b="textAreaBottom"/>
            <a:pathLst>
              <a:path w="270" h="10370">
                <a:moveTo>
                  <a:pt x="15" y="0"/>
                </a:moveTo>
                <a:arcTo wR="15" hR="15" stAng="16200000" swAng="-5400000"/>
                <a:lnTo>
                  <a:pt x="0" y="10265"/>
                </a:lnTo>
                <a:arcTo wR="15" hR="15" stAng="10800000" swAng="-5400000"/>
                <a:lnTo>
                  <a:pt x="15" y="10280"/>
                </a:lnTo>
                <a:arcTo wR="15" hR="15" stAng="5400000" swAng="-5400000"/>
                <a:lnTo>
                  <a:pt x="30" y="15"/>
                </a:lnTo>
                <a:arcTo wR="15" hR="15" stAng="0" swAng="-5400000"/>
                <a:close/>
              </a:path>
            </a:pathLst>
          </a:custGeom>
          <a:gradFill rotWithShape="0">
            <a:gsLst>
              <a:gs pos="0">
                <a:srgbClr val="111111"/>
              </a:gs>
              <a:gs pos="50000">
                <a:srgbClr val="cccccc"/>
              </a:gs>
              <a:gs pos="100000">
                <a:srgbClr val="111111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1260360" y="928800"/>
            <a:ext cx="7559280" cy="1972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 anchorCtr="1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6000" spc="-1" strike="noStrike">
                <a:solidFill>
                  <a:srgbClr val="000000"/>
                </a:solidFill>
                <a:latin typeface="Arial"/>
              </a:rPr>
              <a:t>Modifiez le style du titre</a:t>
            </a:r>
            <a:endParaRPr b="0" lang="fr-FR" sz="6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dt" idx="34"/>
          </p:nvPr>
        </p:nvSpPr>
        <p:spPr>
          <a:xfrm>
            <a:off x="504000" y="5256000"/>
            <a:ext cx="1655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ftr" idx="35"/>
          </p:nvPr>
        </p:nvSpPr>
        <p:spPr>
          <a:xfrm>
            <a:off x="2520000" y="5256000"/>
            <a:ext cx="467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sldNum" idx="36"/>
          </p:nvPr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4B4C222-8432-433E-ADA5-7FA28042D929}" type="slidenum">
              <a: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2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Forme libre : forme 6"/>
          <p:cNvSpPr/>
          <p:nvPr/>
        </p:nvSpPr>
        <p:spPr>
          <a:xfrm>
            <a:off x="20880" y="60732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215" name="Forme libre : forme 7"/>
          <p:cNvSpPr/>
          <p:nvPr/>
        </p:nvSpPr>
        <p:spPr>
          <a:xfrm>
            <a:off x="4430520" y="840960"/>
            <a:ext cx="5673600" cy="6840"/>
          </a:xfrm>
          <a:custGeom>
            <a:avLst/>
            <a:gdLst>
              <a:gd name="textAreaLeft" fmla="*/ 720 w 5673600"/>
              <a:gd name="textAreaRight" fmla="*/ 5672880 w 567360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5761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5751" y="20"/>
                </a:lnTo>
                <a:arcTo wR="10" hR="10" stAng="5400000" swAng="-5400000"/>
                <a:lnTo>
                  <a:pt x="15761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216" name="Forme libre : forme 8"/>
          <p:cNvSpPr/>
          <p:nvPr/>
        </p:nvSpPr>
        <p:spPr>
          <a:xfrm>
            <a:off x="9819720" y="474480"/>
            <a:ext cx="6840" cy="492840"/>
          </a:xfrm>
          <a:custGeom>
            <a:avLst/>
            <a:gdLst>
              <a:gd name="textAreaLeft" fmla="*/ 720 w 6840"/>
              <a:gd name="textAreaRight" fmla="*/ 6120 w 6840"/>
              <a:gd name="textAreaTop" fmla="*/ 720 h 492840"/>
              <a:gd name="textAreaBottom" fmla="*/ 492120 h 492840"/>
            </a:gdLst>
            <a:ahLst/>
            <a:rect l="textAreaLeft" t="textAreaTop" r="textAreaRight" b="textAreaBottom"/>
            <a:pathLst>
              <a:path w="270" h="1460">
                <a:moveTo>
                  <a:pt x="10" y="0"/>
                </a:moveTo>
                <a:arcTo wR="10" hR="10" stAng="16200000" swAng="-5400000"/>
                <a:lnTo>
                  <a:pt x="0" y="1360"/>
                </a:lnTo>
                <a:arcTo wR="10" hR="10" stAng="10800000" swAng="-5400000"/>
                <a:lnTo>
                  <a:pt x="10" y="1370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217" name="Forme libre : forme 9"/>
          <p:cNvSpPr/>
          <p:nvPr/>
        </p:nvSpPr>
        <p:spPr>
          <a:xfrm>
            <a:off x="5644080" y="5194800"/>
            <a:ext cx="3721680" cy="6840"/>
          </a:xfrm>
          <a:custGeom>
            <a:avLst/>
            <a:gdLst>
              <a:gd name="textAreaLeft" fmla="*/ 720 w 3721680"/>
              <a:gd name="textAreaRight" fmla="*/ 3720960 w 37216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0339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0329" y="20"/>
                </a:lnTo>
                <a:arcTo wR="10" hR="10" stAng="5400000" swAng="-5400000"/>
                <a:lnTo>
                  <a:pt x="10339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218" name="Forme libre : forme 10"/>
          <p:cNvSpPr/>
          <p:nvPr/>
        </p:nvSpPr>
        <p:spPr>
          <a:xfrm>
            <a:off x="9259920" y="491724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219" name="Forme libre : forme 11"/>
          <p:cNvSpPr/>
          <p:nvPr/>
        </p:nvSpPr>
        <p:spPr>
          <a:xfrm>
            <a:off x="974160" y="5194440"/>
            <a:ext cx="3721680" cy="6840"/>
          </a:xfrm>
          <a:custGeom>
            <a:avLst/>
            <a:gdLst>
              <a:gd name="textAreaLeft" fmla="*/ 720 w 3721680"/>
              <a:gd name="textAreaRight" fmla="*/ 3720960 w 37216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0339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0329" y="20"/>
                </a:lnTo>
                <a:arcTo wR="10" hR="10" stAng="5400000" swAng="-5400000"/>
                <a:lnTo>
                  <a:pt x="10339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220" name="Forme libre : forme 12"/>
          <p:cNvSpPr/>
          <p:nvPr/>
        </p:nvSpPr>
        <p:spPr>
          <a:xfrm>
            <a:off x="4590000" y="491400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221" name="Forme libre : forme 13"/>
          <p:cNvSpPr/>
          <p:nvPr/>
        </p:nvSpPr>
        <p:spPr>
          <a:xfrm>
            <a:off x="5055480" y="1037160"/>
            <a:ext cx="10440" cy="3700440"/>
          </a:xfrm>
          <a:custGeom>
            <a:avLst/>
            <a:gdLst>
              <a:gd name="textAreaLeft" fmla="*/ 1440 w 10440"/>
              <a:gd name="textAreaRight" fmla="*/ 9000 w 10440"/>
              <a:gd name="textAreaTop" fmla="*/ 1440 h 3700440"/>
              <a:gd name="textAreaBottom" fmla="*/ 3699000 h 3700440"/>
            </a:gdLst>
            <a:ahLst/>
            <a:rect l="textAreaLeft" t="textAreaTop" r="textAreaRight" b="textAreaBottom"/>
            <a:pathLst>
              <a:path w="270" h="10370">
                <a:moveTo>
                  <a:pt x="15" y="0"/>
                </a:moveTo>
                <a:arcTo wR="15" hR="15" stAng="16200000" swAng="-5400000"/>
                <a:lnTo>
                  <a:pt x="0" y="10265"/>
                </a:lnTo>
                <a:arcTo wR="15" hR="15" stAng="10800000" swAng="-5400000"/>
                <a:lnTo>
                  <a:pt x="15" y="10280"/>
                </a:lnTo>
                <a:arcTo wR="15" hR="15" stAng="5400000" swAng="-5400000"/>
                <a:lnTo>
                  <a:pt x="30" y="15"/>
                </a:lnTo>
                <a:arcTo wR="15" hR="15" stAng="0" swAng="-5400000"/>
                <a:close/>
              </a:path>
            </a:pathLst>
          </a:custGeom>
          <a:gradFill rotWithShape="0">
            <a:gsLst>
              <a:gs pos="0">
                <a:srgbClr val="111111"/>
              </a:gs>
              <a:gs pos="50000">
                <a:srgbClr val="cccccc"/>
              </a:gs>
              <a:gs pos="100000">
                <a:srgbClr val="111111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Modifiez le style du titre</a:t>
            </a:r>
            <a:endParaRPr b="0" lang="fr-F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eaVert">
            <a:noAutofit/>
          </a:bodyPr>
          <a:p>
            <a:pPr indent="0" defTabSz="914400">
              <a:lnSpc>
                <a:spcPct val="100000"/>
              </a:lnSpc>
              <a:spcBef>
                <a:spcPts val="1414"/>
              </a:spcBef>
              <a:buNone/>
              <a:tabLst>
                <a:tab algn="l" pos="0"/>
              </a:tabLst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modifier les styles du texte du masque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Deuxième niveau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Troisième niveau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Quatrième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Cinquième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dt" idx="37"/>
          </p:nvPr>
        </p:nvSpPr>
        <p:spPr>
          <a:xfrm>
            <a:off x="504000" y="5256000"/>
            <a:ext cx="1655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ftr" idx="38"/>
          </p:nvPr>
        </p:nvSpPr>
        <p:spPr>
          <a:xfrm>
            <a:off x="2520000" y="5256000"/>
            <a:ext cx="467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 type="sldNum" idx="39"/>
          </p:nvPr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94A0E5B-7116-4E24-B470-894E47F0670F}" type="slidenum">
              <a: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2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Forme libre : forme 6"/>
          <p:cNvSpPr/>
          <p:nvPr/>
        </p:nvSpPr>
        <p:spPr>
          <a:xfrm>
            <a:off x="20880" y="60732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228" name="Forme libre : forme 7"/>
          <p:cNvSpPr/>
          <p:nvPr/>
        </p:nvSpPr>
        <p:spPr>
          <a:xfrm>
            <a:off x="4430520" y="840960"/>
            <a:ext cx="5673600" cy="6840"/>
          </a:xfrm>
          <a:custGeom>
            <a:avLst/>
            <a:gdLst>
              <a:gd name="textAreaLeft" fmla="*/ 720 w 5673600"/>
              <a:gd name="textAreaRight" fmla="*/ 5672880 w 567360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5761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5751" y="20"/>
                </a:lnTo>
                <a:arcTo wR="10" hR="10" stAng="5400000" swAng="-5400000"/>
                <a:lnTo>
                  <a:pt x="15761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229" name="Forme libre : forme 8"/>
          <p:cNvSpPr/>
          <p:nvPr/>
        </p:nvSpPr>
        <p:spPr>
          <a:xfrm>
            <a:off x="9819720" y="474480"/>
            <a:ext cx="6840" cy="492840"/>
          </a:xfrm>
          <a:custGeom>
            <a:avLst/>
            <a:gdLst>
              <a:gd name="textAreaLeft" fmla="*/ 720 w 6840"/>
              <a:gd name="textAreaRight" fmla="*/ 6120 w 6840"/>
              <a:gd name="textAreaTop" fmla="*/ 720 h 492840"/>
              <a:gd name="textAreaBottom" fmla="*/ 492120 h 492840"/>
            </a:gdLst>
            <a:ahLst/>
            <a:rect l="textAreaLeft" t="textAreaTop" r="textAreaRight" b="textAreaBottom"/>
            <a:pathLst>
              <a:path w="270" h="1460">
                <a:moveTo>
                  <a:pt x="10" y="0"/>
                </a:moveTo>
                <a:arcTo wR="10" hR="10" stAng="16200000" swAng="-5400000"/>
                <a:lnTo>
                  <a:pt x="0" y="1360"/>
                </a:lnTo>
                <a:arcTo wR="10" hR="10" stAng="10800000" swAng="-5400000"/>
                <a:lnTo>
                  <a:pt x="10" y="1370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230" name="Forme libre : forme 9"/>
          <p:cNvSpPr/>
          <p:nvPr/>
        </p:nvSpPr>
        <p:spPr>
          <a:xfrm>
            <a:off x="5644080" y="5194800"/>
            <a:ext cx="3721680" cy="6840"/>
          </a:xfrm>
          <a:custGeom>
            <a:avLst/>
            <a:gdLst>
              <a:gd name="textAreaLeft" fmla="*/ 720 w 3721680"/>
              <a:gd name="textAreaRight" fmla="*/ 3720960 w 37216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0339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0329" y="20"/>
                </a:lnTo>
                <a:arcTo wR="10" hR="10" stAng="5400000" swAng="-5400000"/>
                <a:lnTo>
                  <a:pt x="10339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231" name="Forme libre : forme 10"/>
          <p:cNvSpPr/>
          <p:nvPr/>
        </p:nvSpPr>
        <p:spPr>
          <a:xfrm>
            <a:off x="9259920" y="491724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232" name="Forme libre : forme 11"/>
          <p:cNvSpPr/>
          <p:nvPr/>
        </p:nvSpPr>
        <p:spPr>
          <a:xfrm>
            <a:off x="974160" y="5194440"/>
            <a:ext cx="3721680" cy="6840"/>
          </a:xfrm>
          <a:custGeom>
            <a:avLst/>
            <a:gdLst>
              <a:gd name="textAreaLeft" fmla="*/ 720 w 3721680"/>
              <a:gd name="textAreaRight" fmla="*/ 3720960 w 37216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0339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0329" y="20"/>
                </a:lnTo>
                <a:arcTo wR="10" hR="10" stAng="5400000" swAng="-5400000"/>
                <a:lnTo>
                  <a:pt x="10339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233" name="Forme libre : forme 12"/>
          <p:cNvSpPr/>
          <p:nvPr/>
        </p:nvSpPr>
        <p:spPr>
          <a:xfrm>
            <a:off x="4590000" y="491400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234" name="Forme libre : forme 13"/>
          <p:cNvSpPr/>
          <p:nvPr/>
        </p:nvSpPr>
        <p:spPr>
          <a:xfrm>
            <a:off x="5055480" y="1037160"/>
            <a:ext cx="10440" cy="3700440"/>
          </a:xfrm>
          <a:custGeom>
            <a:avLst/>
            <a:gdLst>
              <a:gd name="textAreaLeft" fmla="*/ 1440 w 10440"/>
              <a:gd name="textAreaRight" fmla="*/ 9000 w 10440"/>
              <a:gd name="textAreaTop" fmla="*/ 1440 h 3700440"/>
              <a:gd name="textAreaBottom" fmla="*/ 3699000 h 3700440"/>
            </a:gdLst>
            <a:ahLst/>
            <a:rect l="textAreaLeft" t="textAreaTop" r="textAreaRight" b="textAreaBottom"/>
            <a:pathLst>
              <a:path w="270" h="10370">
                <a:moveTo>
                  <a:pt x="15" y="0"/>
                </a:moveTo>
                <a:arcTo wR="15" hR="15" stAng="16200000" swAng="-5400000"/>
                <a:lnTo>
                  <a:pt x="0" y="10265"/>
                </a:lnTo>
                <a:arcTo wR="15" hR="15" stAng="10800000" swAng="-5400000"/>
                <a:lnTo>
                  <a:pt x="15" y="10280"/>
                </a:lnTo>
                <a:arcTo wR="15" hR="15" stAng="5400000" swAng="-5400000"/>
                <a:lnTo>
                  <a:pt x="30" y="15"/>
                </a:lnTo>
                <a:arcTo wR="15" hR="15" stAng="0" swAng="-5400000"/>
                <a:close/>
              </a:path>
            </a:pathLst>
          </a:custGeom>
          <a:gradFill rotWithShape="0">
            <a:gsLst>
              <a:gs pos="0">
                <a:srgbClr val="111111"/>
              </a:gs>
              <a:gs pos="50000">
                <a:srgbClr val="cccccc"/>
              </a:gs>
              <a:gs pos="100000">
                <a:srgbClr val="111111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7299360" y="71280"/>
            <a:ext cx="2383920" cy="454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eaVer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Modifiez le style du titre</a:t>
            </a:r>
            <a:endParaRPr b="0" lang="fr-F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144360" y="71280"/>
            <a:ext cx="7002000" cy="454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eaVert">
            <a:noAutofit/>
          </a:bodyPr>
          <a:p>
            <a:pPr indent="0" defTabSz="914400">
              <a:lnSpc>
                <a:spcPct val="100000"/>
              </a:lnSpc>
              <a:spcBef>
                <a:spcPts val="1414"/>
              </a:spcBef>
              <a:buNone/>
              <a:tabLst>
                <a:tab algn="l" pos="0"/>
              </a:tabLst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modifier les styles du texte du masque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Deuxième niveau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Troisième niveau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Quatrième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Cinquième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dt" idx="40"/>
          </p:nvPr>
        </p:nvSpPr>
        <p:spPr>
          <a:xfrm>
            <a:off x="504000" y="5256000"/>
            <a:ext cx="1655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 type="ftr" idx="41"/>
          </p:nvPr>
        </p:nvSpPr>
        <p:spPr>
          <a:xfrm>
            <a:off x="2520000" y="5256000"/>
            <a:ext cx="467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39" name="PlaceHolder 5"/>
          <p:cNvSpPr>
            <a:spLocks noGrp="1"/>
          </p:cNvSpPr>
          <p:nvPr>
            <p:ph type="sldNum" idx="42"/>
          </p:nvPr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3D45321-DAE5-49ED-845B-1404ACD9BEEF}" type="slidenum">
              <a: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2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Forme libre : forme 6"/>
          <p:cNvSpPr/>
          <p:nvPr/>
        </p:nvSpPr>
        <p:spPr>
          <a:xfrm>
            <a:off x="20880" y="60732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241" name="Forme libre : forme 7"/>
          <p:cNvSpPr/>
          <p:nvPr/>
        </p:nvSpPr>
        <p:spPr>
          <a:xfrm>
            <a:off x="4430520" y="840960"/>
            <a:ext cx="5673600" cy="6840"/>
          </a:xfrm>
          <a:custGeom>
            <a:avLst/>
            <a:gdLst>
              <a:gd name="textAreaLeft" fmla="*/ 720 w 5673600"/>
              <a:gd name="textAreaRight" fmla="*/ 5672880 w 567360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5761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5751" y="20"/>
                </a:lnTo>
                <a:arcTo wR="10" hR="10" stAng="5400000" swAng="-5400000"/>
                <a:lnTo>
                  <a:pt x="15761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242" name="Forme libre : forme 8"/>
          <p:cNvSpPr/>
          <p:nvPr/>
        </p:nvSpPr>
        <p:spPr>
          <a:xfrm>
            <a:off x="9819720" y="474480"/>
            <a:ext cx="6840" cy="492840"/>
          </a:xfrm>
          <a:custGeom>
            <a:avLst/>
            <a:gdLst>
              <a:gd name="textAreaLeft" fmla="*/ 720 w 6840"/>
              <a:gd name="textAreaRight" fmla="*/ 6120 w 6840"/>
              <a:gd name="textAreaTop" fmla="*/ 720 h 492840"/>
              <a:gd name="textAreaBottom" fmla="*/ 492120 h 492840"/>
            </a:gdLst>
            <a:ahLst/>
            <a:rect l="textAreaLeft" t="textAreaTop" r="textAreaRight" b="textAreaBottom"/>
            <a:pathLst>
              <a:path w="270" h="1460">
                <a:moveTo>
                  <a:pt x="10" y="0"/>
                </a:moveTo>
                <a:arcTo wR="10" hR="10" stAng="16200000" swAng="-5400000"/>
                <a:lnTo>
                  <a:pt x="0" y="1360"/>
                </a:lnTo>
                <a:arcTo wR="10" hR="10" stAng="10800000" swAng="-5400000"/>
                <a:lnTo>
                  <a:pt x="10" y="1370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243" name="Forme libre : forme 9"/>
          <p:cNvSpPr/>
          <p:nvPr/>
        </p:nvSpPr>
        <p:spPr>
          <a:xfrm>
            <a:off x="5644080" y="5194800"/>
            <a:ext cx="3721680" cy="6840"/>
          </a:xfrm>
          <a:custGeom>
            <a:avLst/>
            <a:gdLst>
              <a:gd name="textAreaLeft" fmla="*/ 720 w 3721680"/>
              <a:gd name="textAreaRight" fmla="*/ 3720960 w 37216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0339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0329" y="20"/>
                </a:lnTo>
                <a:arcTo wR="10" hR="10" stAng="5400000" swAng="-5400000"/>
                <a:lnTo>
                  <a:pt x="10339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244" name="Forme libre : forme 10"/>
          <p:cNvSpPr/>
          <p:nvPr/>
        </p:nvSpPr>
        <p:spPr>
          <a:xfrm>
            <a:off x="9259920" y="491724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245" name="Forme libre : forme 11"/>
          <p:cNvSpPr/>
          <p:nvPr/>
        </p:nvSpPr>
        <p:spPr>
          <a:xfrm>
            <a:off x="974160" y="5194440"/>
            <a:ext cx="3721680" cy="6840"/>
          </a:xfrm>
          <a:custGeom>
            <a:avLst/>
            <a:gdLst>
              <a:gd name="textAreaLeft" fmla="*/ 720 w 3721680"/>
              <a:gd name="textAreaRight" fmla="*/ 3720960 w 37216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0339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0329" y="20"/>
                </a:lnTo>
                <a:arcTo wR="10" hR="10" stAng="5400000" swAng="-5400000"/>
                <a:lnTo>
                  <a:pt x="10339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246" name="Forme libre : forme 12"/>
          <p:cNvSpPr/>
          <p:nvPr/>
        </p:nvSpPr>
        <p:spPr>
          <a:xfrm>
            <a:off x="4590000" y="491400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247" name="Forme libre : forme 13"/>
          <p:cNvSpPr/>
          <p:nvPr/>
        </p:nvSpPr>
        <p:spPr>
          <a:xfrm>
            <a:off x="5055480" y="1037160"/>
            <a:ext cx="10440" cy="3700440"/>
          </a:xfrm>
          <a:custGeom>
            <a:avLst/>
            <a:gdLst>
              <a:gd name="textAreaLeft" fmla="*/ 1440 w 10440"/>
              <a:gd name="textAreaRight" fmla="*/ 9000 w 10440"/>
              <a:gd name="textAreaTop" fmla="*/ 1440 h 3700440"/>
              <a:gd name="textAreaBottom" fmla="*/ 3699000 h 3700440"/>
            </a:gdLst>
            <a:ahLst/>
            <a:rect l="textAreaLeft" t="textAreaTop" r="textAreaRight" b="textAreaBottom"/>
            <a:pathLst>
              <a:path w="270" h="10370">
                <a:moveTo>
                  <a:pt x="15" y="0"/>
                </a:moveTo>
                <a:arcTo wR="15" hR="15" stAng="16200000" swAng="-5400000"/>
                <a:lnTo>
                  <a:pt x="0" y="10265"/>
                </a:lnTo>
                <a:arcTo wR="15" hR="15" stAng="10800000" swAng="-5400000"/>
                <a:lnTo>
                  <a:pt x="15" y="10280"/>
                </a:lnTo>
                <a:arcTo wR="15" hR="15" stAng="5400000" swAng="-5400000"/>
                <a:lnTo>
                  <a:pt x="30" y="15"/>
                </a:lnTo>
                <a:arcTo wR="15" hR="15" stAng="0" swAng="-5400000"/>
                <a:close/>
              </a:path>
            </a:pathLst>
          </a:custGeom>
          <a:gradFill rotWithShape="0">
            <a:gsLst>
              <a:gs pos="0">
                <a:srgbClr val="111111"/>
              </a:gs>
              <a:gs pos="50000">
                <a:srgbClr val="cccccc"/>
              </a:gs>
              <a:gs pos="100000">
                <a:srgbClr val="111111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Modifiez le style du titre</a:t>
            </a:r>
            <a:endParaRPr b="0" lang="fr-F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spcBef>
                <a:spcPts val="1414"/>
              </a:spcBef>
              <a:buNone/>
              <a:tabLst>
                <a:tab algn="l" pos="0"/>
              </a:tabLst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modifier les styles du texte du masque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Deuxième niveau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Troisième niveau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Quatrième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Cinquième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dt" idx="43"/>
          </p:nvPr>
        </p:nvSpPr>
        <p:spPr>
          <a:xfrm>
            <a:off x="504000" y="5256000"/>
            <a:ext cx="1655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 type="ftr" idx="44"/>
          </p:nvPr>
        </p:nvSpPr>
        <p:spPr>
          <a:xfrm>
            <a:off x="2520000" y="5256000"/>
            <a:ext cx="467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52" name="PlaceHolder 5"/>
          <p:cNvSpPr>
            <a:spLocks noGrp="1"/>
          </p:cNvSpPr>
          <p:nvPr>
            <p:ph type="sldNum" idx="45"/>
          </p:nvPr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A027E5E-71AE-40A2-AC29-6BED03AB8985}" type="slidenum">
              <a: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9" r:id="rId2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Forme libre : forme 6"/>
          <p:cNvSpPr/>
          <p:nvPr/>
        </p:nvSpPr>
        <p:spPr>
          <a:xfrm>
            <a:off x="20880" y="60732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256" name="Forme libre : forme 7"/>
          <p:cNvSpPr/>
          <p:nvPr/>
        </p:nvSpPr>
        <p:spPr>
          <a:xfrm>
            <a:off x="4430520" y="840960"/>
            <a:ext cx="5673600" cy="6840"/>
          </a:xfrm>
          <a:custGeom>
            <a:avLst/>
            <a:gdLst>
              <a:gd name="textAreaLeft" fmla="*/ 720 w 5673600"/>
              <a:gd name="textAreaRight" fmla="*/ 5672880 w 567360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5761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5751" y="20"/>
                </a:lnTo>
                <a:arcTo wR="10" hR="10" stAng="5400000" swAng="-5400000"/>
                <a:lnTo>
                  <a:pt x="15761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257" name="Forme libre : forme 8"/>
          <p:cNvSpPr/>
          <p:nvPr/>
        </p:nvSpPr>
        <p:spPr>
          <a:xfrm>
            <a:off x="9819720" y="474480"/>
            <a:ext cx="6840" cy="492840"/>
          </a:xfrm>
          <a:custGeom>
            <a:avLst/>
            <a:gdLst>
              <a:gd name="textAreaLeft" fmla="*/ 720 w 6840"/>
              <a:gd name="textAreaRight" fmla="*/ 6120 w 6840"/>
              <a:gd name="textAreaTop" fmla="*/ 720 h 492840"/>
              <a:gd name="textAreaBottom" fmla="*/ 492120 h 492840"/>
            </a:gdLst>
            <a:ahLst/>
            <a:rect l="textAreaLeft" t="textAreaTop" r="textAreaRight" b="textAreaBottom"/>
            <a:pathLst>
              <a:path w="270" h="1460">
                <a:moveTo>
                  <a:pt x="10" y="0"/>
                </a:moveTo>
                <a:arcTo wR="10" hR="10" stAng="16200000" swAng="-5400000"/>
                <a:lnTo>
                  <a:pt x="0" y="1360"/>
                </a:lnTo>
                <a:arcTo wR="10" hR="10" stAng="10800000" swAng="-5400000"/>
                <a:lnTo>
                  <a:pt x="10" y="1370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258" name="Forme libre : forme 9"/>
          <p:cNvSpPr/>
          <p:nvPr/>
        </p:nvSpPr>
        <p:spPr>
          <a:xfrm>
            <a:off x="5644080" y="5194800"/>
            <a:ext cx="3721680" cy="6840"/>
          </a:xfrm>
          <a:custGeom>
            <a:avLst/>
            <a:gdLst>
              <a:gd name="textAreaLeft" fmla="*/ 720 w 3721680"/>
              <a:gd name="textAreaRight" fmla="*/ 3720960 w 37216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0339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0329" y="20"/>
                </a:lnTo>
                <a:arcTo wR="10" hR="10" stAng="5400000" swAng="-5400000"/>
                <a:lnTo>
                  <a:pt x="10339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259" name="Forme libre : forme 10"/>
          <p:cNvSpPr/>
          <p:nvPr/>
        </p:nvSpPr>
        <p:spPr>
          <a:xfrm>
            <a:off x="9259920" y="491724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260" name="Forme libre : forme 11"/>
          <p:cNvSpPr/>
          <p:nvPr/>
        </p:nvSpPr>
        <p:spPr>
          <a:xfrm>
            <a:off x="974160" y="5194440"/>
            <a:ext cx="3721680" cy="6840"/>
          </a:xfrm>
          <a:custGeom>
            <a:avLst/>
            <a:gdLst>
              <a:gd name="textAreaLeft" fmla="*/ 720 w 3721680"/>
              <a:gd name="textAreaRight" fmla="*/ 3720960 w 37216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0339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0329" y="20"/>
                </a:lnTo>
                <a:arcTo wR="10" hR="10" stAng="5400000" swAng="-5400000"/>
                <a:lnTo>
                  <a:pt x="10339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261" name="Forme libre : forme 12"/>
          <p:cNvSpPr/>
          <p:nvPr/>
        </p:nvSpPr>
        <p:spPr>
          <a:xfrm>
            <a:off x="4590000" y="491400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262" name="Forme libre : forme 13"/>
          <p:cNvSpPr/>
          <p:nvPr/>
        </p:nvSpPr>
        <p:spPr>
          <a:xfrm>
            <a:off x="5055480" y="1037160"/>
            <a:ext cx="10440" cy="3700440"/>
          </a:xfrm>
          <a:custGeom>
            <a:avLst/>
            <a:gdLst>
              <a:gd name="textAreaLeft" fmla="*/ 1440 w 10440"/>
              <a:gd name="textAreaRight" fmla="*/ 9000 w 10440"/>
              <a:gd name="textAreaTop" fmla="*/ 1440 h 3700440"/>
              <a:gd name="textAreaBottom" fmla="*/ 3699000 h 3700440"/>
            </a:gdLst>
            <a:ahLst/>
            <a:rect l="textAreaLeft" t="textAreaTop" r="textAreaRight" b="textAreaBottom"/>
            <a:pathLst>
              <a:path w="270" h="10370">
                <a:moveTo>
                  <a:pt x="15" y="0"/>
                </a:moveTo>
                <a:arcTo wR="15" hR="15" stAng="16200000" swAng="-5400000"/>
                <a:lnTo>
                  <a:pt x="0" y="10265"/>
                </a:lnTo>
                <a:arcTo wR="15" hR="15" stAng="10800000" swAng="-5400000"/>
                <a:lnTo>
                  <a:pt x="15" y="10280"/>
                </a:lnTo>
                <a:arcTo wR="15" hR="15" stAng="5400000" swAng="-5400000"/>
                <a:lnTo>
                  <a:pt x="30" y="15"/>
                </a:lnTo>
                <a:arcTo wR="15" hR="15" stAng="0" swAng="-5400000"/>
                <a:close/>
              </a:path>
            </a:pathLst>
          </a:custGeom>
          <a:gradFill rotWithShape="0">
            <a:gsLst>
              <a:gs pos="0">
                <a:srgbClr val="111111"/>
              </a:gs>
              <a:gs pos="50000">
                <a:srgbClr val="cccccc"/>
              </a:gs>
              <a:gs pos="100000">
                <a:srgbClr val="111111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687240" y="1414440"/>
            <a:ext cx="8694360" cy="235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6000" spc="-1" strike="noStrike">
                <a:solidFill>
                  <a:srgbClr val="000000"/>
                </a:solidFill>
                <a:latin typeface="Arial"/>
              </a:rPr>
              <a:t>Modifiez le style du titre</a:t>
            </a:r>
            <a:endParaRPr b="0" lang="fr-FR" sz="6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687240" y="3794040"/>
            <a:ext cx="8694360" cy="124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spcBef>
                <a:spcPts val="1414"/>
              </a:spcBef>
              <a:buNone/>
              <a:tabLst>
                <a:tab algn="l" pos="0"/>
              </a:tabLst>
            </a:pPr>
            <a:r>
              <a:rPr b="0" lang="fr-FR" sz="2400" spc="-1" strike="noStrike">
                <a:solidFill>
                  <a:srgbClr val="898989"/>
                </a:solidFill>
                <a:latin typeface="Arial"/>
              </a:rPr>
              <a:t>Cliquez pour modifier les styles du texte du masque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dt" idx="46"/>
          </p:nvPr>
        </p:nvSpPr>
        <p:spPr>
          <a:xfrm>
            <a:off x="504000" y="5256000"/>
            <a:ext cx="1655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 type="ftr" idx="47"/>
          </p:nvPr>
        </p:nvSpPr>
        <p:spPr>
          <a:xfrm>
            <a:off x="2520000" y="5256000"/>
            <a:ext cx="467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67" name="PlaceHolder 5"/>
          <p:cNvSpPr>
            <a:spLocks noGrp="1"/>
          </p:cNvSpPr>
          <p:nvPr>
            <p:ph type="sldNum" idx="48"/>
          </p:nvPr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D481B75-0B79-45A8-A908-81423D9783D7}" type="slidenum">
              <a: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Forme libre : forme 6"/>
          <p:cNvSpPr/>
          <p:nvPr/>
        </p:nvSpPr>
        <p:spPr>
          <a:xfrm>
            <a:off x="20880" y="60732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269" name="Forme libre : forme 7"/>
          <p:cNvSpPr/>
          <p:nvPr/>
        </p:nvSpPr>
        <p:spPr>
          <a:xfrm>
            <a:off x="4430520" y="840960"/>
            <a:ext cx="5673600" cy="6840"/>
          </a:xfrm>
          <a:custGeom>
            <a:avLst/>
            <a:gdLst>
              <a:gd name="textAreaLeft" fmla="*/ 720 w 5673600"/>
              <a:gd name="textAreaRight" fmla="*/ 5672880 w 567360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5761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5751" y="20"/>
                </a:lnTo>
                <a:arcTo wR="10" hR="10" stAng="5400000" swAng="-5400000"/>
                <a:lnTo>
                  <a:pt x="15761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270" name="Forme libre : forme 8"/>
          <p:cNvSpPr/>
          <p:nvPr/>
        </p:nvSpPr>
        <p:spPr>
          <a:xfrm>
            <a:off x="9819720" y="474480"/>
            <a:ext cx="6840" cy="492840"/>
          </a:xfrm>
          <a:custGeom>
            <a:avLst/>
            <a:gdLst>
              <a:gd name="textAreaLeft" fmla="*/ 720 w 6840"/>
              <a:gd name="textAreaRight" fmla="*/ 6120 w 6840"/>
              <a:gd name="textAreaTop" fmla="*/ 720 h 492840"/>
              <a:gd name="textAreaBottom" fmla="*/ 492120 h 492840"/>
            </a:gdLst>
            <a:ahLst/>
            <a:rect l="textAreaLeft" t="textAreaTop" r="textAreaRight" b="textAreaBottom"/>
            <a:pathLst>
              <a:path w="270" h="1460">
                <a:moveTo>
                  <a:pt x="10" y="0"/>
                </a:moveTo>
                <a:arcTo wR="10" hR="10" stAng="16200000" swAng="-5400000"/>
                <a:lnTo>
                  <a:pt x="0" y="1360"/>
                </a:lnTo>
                <a:arcTo wR="10" hR="10" stAng="10800000" swAng="-5400000"/>
                <a:lnTo>
                  <a:pt x="10" y="1370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271" name="Forme libre : forme 9"/>
          <p:cNvSpPr/>
          <p:nvPr/>
        </p:nvSpPr>
        <p:spPr>
          <a:xfrm>
            <a:off x="5644080" y="5194800"/>
            <a:ext cx="3721680" cy="6840"/>
          </a:xfrm>
          <a:custGeom>
            <a:avLst/>
            <a:gdLst>
              <a:gd name="textAreaLeft" fmla="*/ 720 w 3721680"/>
              <a:gd name="textAreaRight" fmla="*/ 3720960 w 37216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0339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0329" y="20"/>
                </a:lnTo>
                <a:arcTo wR="10" hR="10" stAng="5400000" swAng="-5400000"/>
                <a:lnTo>
                  <a:pt x="10339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272" name="Forme libre : forme 10"/>
          <p:cNvSpPr/>
          <p:nvPr/>
        </p:nvSpPr>
        <p:spPr>
          <a:xfrm>
            <a:off x="9259920" y="491724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273" name="Forme libre : forme 11"/>
          <p:cNvSpPr/>
          <p:nvPr/>
        </p:nvSpPr>
        <p:spPr>
          <a:xfrm>
            <a:off x="974160" y="5194440"/>
            <a:ext cx="3721680" cy="6840"/>
          </a:xfrm>
          <a:custGeom>
            <a:avLst/>
            <a:gdLst>
              <a:gd name="textAreaLeft" fmla="*/ 720 w 3721680"/>
              <a:gd name="textAreaRight" fmla="*/ 3720960 w 37216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0339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0329" y="20"/>
                </a:lnTo>
                <a:arcTo wR="10" hR="10" stAng="5400000" swAng="-5400000"/>
                <a:lnTo>
                  <a:pt x="10339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274" name="Forme libre : forme 12"/>
          <p:cNvSpPr/>
          <p:nvPr/>
        </p:nvSpPr>
        <p:spPr>
          <a:xfrm>
            <a:off x="4590000" y="491400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275" name="Forme libre : forme 13"/>
          <p:cNvSpPr/>
          <p:nvPr/>
        </p:nvSpPr>
        <p:spPr>
          <a:xfrm>
            <a:off x="5055480" y="1037160"/>
            <a:ext cx="10440" cy="3700440"/>
          </a:xfrm>
          <a:custGeom>
            <a:avLst/>
            <a:gdLst>
              <a:gd name="textAreaLeft" fmla="*/ 1440 w 10440"/>
              <a:gd name="textAreaRight" fmla="*/ 9000 w 10440"/>
              <a:gd name="textAreaTop" fmla="*/ 1440 h 3700440"/>
              <a:gd name="textAreaBottom" fmla="*/ 3699000 h 3700440"/>
            </a:gdLst>
            <a:ahLst/>
            <a:rect l="textAreaLeft" t="textAreaTop" r="textAreaRight" b="textAreaBottom"/>
            <a:pathLst>
              <a:path w="270" h="10370">
                <a:moveTo>
                  <a:pt x="15" y="0"/>
                </a:moveTo>
                <a:arcTo wR="15" hR="15" stAng="16200000" swAng="-5400000"/>
                <a:lnTo>
                  <a:pt x="0" y="10265"/>
                </a:lnTo>
                <a:arcTo wR="15" hR="15" stAng="10800000" swAng="-5400000"/>
                <a:lnTo>
                  <a:pt x="15" y="10280"/>
                </a:lnTo>
                <a:arcTo wR="15" hR="15" stAng="5400000" swAng="-5400000"/>
                <a:lnTo>
                  <a:pt x="30" y="15"/>
                </a:lnTo>
                <a:arcTo wR="15" hR="15" stAng="0" swAng="-5400000"/>
                <a:close/>
              </a:path>
            </a:pathLst>
          </a:custGeom>
          <a:gradFill rotWithShape="0">
            <a:gsLst>
              <a:gs pos="0">
                <a:srgbClr val="111111"/>
              </a:gs>
              <a:gs pos="50000">
                <a:srgbClr val="cccccc"/>
              </a:gs>
              <a:gs pos="100000">
                <a:srgbClr val="111111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Modifiez le style du titre</a:t>
            </a:r>
            <a:endParaRPr b="0" lang="fr-F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503280" y="1327320"/>
            <a:ext cx="445896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spcBef>
                <a:spcPts val="1414"/>
              </a:spcBef>
              <a:buNone/>
              <a:tabLst>
                <a:tab algn="l" pos="0"/>
              </a:tabLst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modifier les styles du texte du masque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Deuxième niveau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Troisième niveau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Quatrième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Cinquième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body"/>
          </p:nvPr>
        </p:nvSpPr>
        <p:spPr>
          <a:xfrm>
            <a:off x="5114880" y="1327320"/>
            <a:ext cx="446040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spcBef>
                <a:spcPts val="1414"/>
              </a:spcBef>
              <a:buNone/>
              <a:tabLst>
                <a:tab algn="l" pos="0"/>
              </a:tabLst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modifier les styles du texte du masque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Deuxième niveau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Troisième niveau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Quatrième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Cinquième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9" name="PlaceHolder 4"/>
          <p:cNvSpPr>
            <a:spLocks noGrp="1"/>
          </p:cNvSpPr>
          <p:nvPr>
            <p:ph type="dt" idx="49"/>
          </p:nvPr>
        </p:nvSpPr>
        <p:spPr>
          <a:xfrm>
            <a:off x="504000" y="5256000"/>
            <a:ext cx="1655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80" name="PlaceHolder 5"/>
          <p:cNvSpPr>
            <a:spLocks noGrp="1"/>
          </p:cNvSpPr>
          <p:nvPr>
            <p:ph type="ftr" idx="50"/>
          </p:nvPr>
        </p:nvSpPr>
        <p:spPr>
          <a:xfrm>
            <a:off x="2520000" y="5256000"/>
            <a:ext cx="467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81" name="PlaceHolder 6"/>
          <p:cNvSpPr>
            <a:spLocks noGrp="1"/>
          </p:cNvSpPr>
          <p:nvPr>
            <p:ph type="sldNum" idx="51"/>
          </p:nvPr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534DAC7-5574-45C8-A2F5-5D0C825B1DDA}" type="slidenum">
              <a: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3" r:id="rId2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Forme libre : forme 6"/>
          <p:cNvSpPr/>
          <p:nvPr/>
        </p:nvSpPr>
        <p:spPr>
          <a:xfrm>
            <a:off x="20880" y="60732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286" name="Forme libre : forme 7"/>
          <p:cNvSpPr/>
          <p:nvPr/>
        </p:nvSpPr>
        <p:spPr>
          <a:xfrm>
            <a:off x="4430520" y="840960"/>
            <a:ext cx="5673600" cy="6840"/>
          </a:xfrm>
          <a:custGeom>
            <a:avLst/>
            <a:gdLst>
              <a:gd name="textAreaLeft" fmla="*/ 720 w 5673600"/>
              <a:gd name="textAreaRight" fmla="*/ 5672880 w 567360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5761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5751" y="20"/>
                </a:lnTo>
                <a:arcTo wR="10" hR="10" stAng="5400000" swAng="-5400000"/>
                <a:lnTo>
                  <a:pt x="15761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287" name="Forme libre : forme 8"/>
          <p:cNvSpPr/>
          <p:nvPr/>
        </p:nvSpPr>
        <p:spPr>
          <a:xfrm>
            <a:off x="9819720" y="474480"/>
            <a:ext cx="6840" cy="492840"/>
          </a:xfrm>
          <a:custGeom>
            <a:avLst/>
            <a:gdLst>
              <a:gd name="textAreaLeft" fmla="*/ 720 w 6840"/>
              <a:gd name="textAreaRight" fmla="*/ 6120 w 6840"/>
              <a:gd name="textAreaTop" fmla="*/ 720 h 492840"/>
              <a:gd name="textAreaBottom" fmla="*/ 492120 h 492840"/>
            </a:gdLst>
            <a:ahLst/>
            <a:rect l="textAreaLeft" t="textAreaTop" r="textAreaRight" b="textAreaBottom"/>
            <a:pathLst>
              <a:path w="270" h="1460">
                <a:moveTo>
                  <a:pt x="10" y="0"/>
                </a:moveTo>
                <a:arcTo wR="10" hR="10" stAng="16200000" swAng="-5400000"/>
                <a:lnTo>
                  <a:pt x="0" y="1360"/>
                </a:lnTo>
                <a:arcTo wR="10" hR="10" stAng="10800000" swAng="-5400000"/>
                <a:lnTo>
                  <a:pt x="10" y="1370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288" name="Forme libre : forme 9"/>
          <p:cNvSpPr/>
          <p:nvPr/>
        </p:nvSpPr>
        <p:spPr>
          <a:xfrm>
            <a:off x="5644080" y="5194800"/>
            <a:ext cx="3721680" cy="6840"/>
          </a:xfrm>
          <a:custGeom>
            <a:avLst/>
            <a:gdLst>
              <a:gd name="textAreaLeft" fmla="*/ 720 w 3721680"/>
              <a:gd name="textAreaRight" fmla="*/ 3720960 w 37216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0339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0329" y="20"/>
                </a:lnTo>
                <a:arcTo wR="10" hR="10" stAng="5400000" swAng="-5400000"/>
                <a:lnTo>
                  <a:pt x="10339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289" name="Forme libre : forme 10"/>
          <p:cNvSpPr/>
          <p:nvPr/>
        </p:nvSpPr>
        <p:spPr>
          <a:xfrm>
            <a:off x="9259920" y="491724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290" name="Forme libre : forme 11"/>
          <p:cNvSpPr/>
          <p:nvPr/>
        </p:nvSpPr>
        <p:spPr>
          <a:xfrm>
            <a:off x="974160" y="5194440"/>
            <a:ext cx="3721680" cy="6840"/>
          </a:xfrm>
          <a:custGeom>
            <a:avLst/>
            <a:gdLst>
              <a:gd name="textAreaLeft" fmla="*/ 720 w 3721680"/>
              <a:gd name="textAreaRight" fmla="*/ 3720960 w 37216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0339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0329" y="20"/>
                </a:lnTo>
                <a:arcTo wR="10" hR="10" stAng="5400000" swAng="-5400000"/>
                <a:lnTo>
                  <a:pt x="10339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291" name="Forme libre : forme 12"/>
          <p:cNvSpPr/>
          <p:nvPr/>
        </p:nvSpPr>
        <p:spPr>
          <a:xfrm>
            <a:off x="4590000" y="491400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292" name="Forme libre : forme 13"/>
          <p:cNvSpPr/>
          <p:nvPr/>
        </p:nvSpPr>
        <p:spPr>
          <a:xfrm>
            <a:off x="5055480" y="1037160"/>
            <a:ext cx="10440" cy="3700440"/>
          </a:xfrm>
          <a:custGeom>
            <a:avLst/>
            <a:gdLst>
              <a:gd name="textAreaLeft" fmla="*/ 1440 w 10440"/>
              <a:gd name="textAreaRight" fmla="*/ 9000 w 10440"/>
              <a:gd name="textAreaTop" fmla="*/ 1440 h 3700440"/>
              <a:gd name="textAreaBottom" fmla="*/ 3699000 h 3700440"/>
            </a:gdLst>
            <a:ahLst/>
            <a:rect l="textAreaLeft" t="textAreaTop" r="textAreaRight" b="textAreaBottom"/>
            <a:pathLst>
              <a:path w="270" h="10370">
                <a:moveTo>
                  <a:pt x="15" y="0"/>
                </a:moveTo>
                <a:arcTo wR="15" hR="15" stAng="16200000" swAng="-5400000"/>
                <a:lnTo>
                  <a:pt x="0" y="10265"/>
                </a:lnTo>
                <a:arcTo wR="15" hR="15" stAng="10800000" swAng="-5400000"/>
                <a:lnTo>
                  <a:pt x="15" y="10280"/>
                </a:lnTo>
                <a:arcTo wR="15" hR="15" stAng="5400000" swAng="-5400000"/>
                <a:lnTo>
                  <a:pt x="30" y="15"/>
                </a:lnTo>
                <a:arcTo wR="15" hR="15" stAng="0" swAng="-5400000"/>
                <a:close/>
              </a:path>
            </a:pathLst>
          </a:custGeom>
          <a:gradFill rotWithShape="0">
            <a:gsLst>
              <a:gs pos="0">
                <a:srgbClr val="111111"/>
              </a:gs>
              <a:gs pos="50000">
                <a:srgbClr val="cccccc"/>
              </a:gs>
              <a:gs pos="100000">
                <a:srgbClr val="111111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693720" y="301680"/>
            <a:ext cx="8694360" cy="109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Modifiez le style du titre</a:t>
            </a:r>
            <a:endParaRPr b="0" lang="fr-F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693720" y="1390680"/>
            <a:ext cx="4265280" cy="68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100000"/>
              </a:lnSpc>
              <a:spcBef>
                <a:spcPts val="1414"/>
              </a:spcBef>
              <a:buNone/>
              <a:tabLst>
                <a:tab algn="l" pos="0"/>
              </a:tabLst>
            </a:pPr>
            <a:r>
              <a:rPr b="1" lang="fr-FR" sz="2400" spc="-1" strike="noStrike">
                <a:solidFill>
                  <a:srgbClr val="000000"/>
                </a:solidFill>
                <a:latin typeface="Arial"/>
              </a:rPr>
              <a:t>Cliquez pour modifier les styles du texte du masque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body"/>
          </p:nvPr>
        </p:nvSpPr>
        <p:spPr>
          <a:xfrm>
            <a:off x="693720" y="2071800"/>
            <a:ext cx="4265280" cy="304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spcBef>
                <a:spcPts val="1414"/>
              </a:spcBef>
              <a:buNone/>
              <a:tabLst>
                <a:tab algn="l" pos="0"/>
              </a:tabLst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modifier les styles du texte du masque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Deuxième niveau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Troisième niveau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Quatrième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Cinquième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 type="body"/>
          </p:nvPr>
        </p:nvSpPr>
        <p:spPr>
          <a:xfrm>
            <a:off x="5103720" y="1390680"/>
            <a:ext cx="4284360" cy="68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100000"/>
              </a:lnSpc>
              <a:spcBef>
                <a:spcPts val="1414"/>
              </a:spcBef>
              <a:buNone/>
              <a:tabLst>
                <a:tab algn="l" pos="0"/>
              </a:tabLst>
            </a:pPr>
            <a:r>
              <a:rPr b="1" lang="fr-FR" sz="2400" spc="-1" strike="noStrike">
                <a:solidFill>
                  <a:srgbClr val="000000"/>
                </a:solidFill>
                <a:latin typeface="Arial"/>
              </a:rPr>
              <a:t>Cliquez pour modifier les styles du texte du masque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5"/>
          <p:cNvSpPr>
            <a:spLocks noGrp="1"/>
          </p:cNvSpPr>
          <p:nvPr>
            <p:ph type="body"/>
          </p:nvPr>
        </p:nvSpPr>
        <p:spPr>
          <a:xfrm>
            <a:off x="5103720" y="2071800"/>
            <a:ext cx="4284360" cy="304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spcBef>
                <a:spcPts val="1414"/>
              </a:spcBef>
              <a:buNone/>
              <a:tabLst>
                <a:tab algn="l" pos="0"/>
              </a:tabLst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modifier les styles du texte du masque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Deuxième niveau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Troisième niveau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Quatrième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Cinquième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8" name="PlaceHolder 6"/>
          <p:cNvSpPr>
            <a:spLocks noGrp="1"/>
          </p:cNvSpPr>
          <p:nvPr>
            <p:ph type="dt" idx="52"/>
          </p:nvPr>
        </p:nvSpPr>
        <p:spPr>
          <a:xfrm>
            <a:off x="504000" y="5256000"/>
            <a:ext cx="1655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99" name="PlaceHolder 7"/>
          <p:cNvSpPr>
            <a:spLocks noGrp="1"/>
          </p:cNvSpPr>
          <p:nvPr>
            <p:ph type="ftr" idx="53"/>
          </p:nvPr>
        </p:nvSpPr>
        <p:spPr>
          <a:xfrm>
            <a:off x="2520000" y="5256000"/>
            <a:ext cx="467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00" name="PlaceHolder 8"/>
          <p:cNvSpPr>
            <a:spLocks noGrp="1"/>
          </p:cNvSpPr>
          <p:nvPr>
            <p:ph type="sldNum" idx="54"/>
          </p:nvPr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6099B7D-5472-421B-9BFC-9AEB4B9621B9}" type="slidenum">
              <a: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5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3"/>
          <p:cNvSpPr/>
          <p:nvPr/>
        </p:nvSpPr>
        <p:spPr>
          <a:xfrm>
            <a:off x="4104000" y="4896000"/>
            <a:ext cx="4391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14" name="Forme libre : forme 4"/>
          <p:cNvSpPr/>
          <p:nvPr/>
        </p:nvSpPr>
        <p:spPr>
          <a:xfrm>
            <a:off x="25920" y="462888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15" name="Forme libre : forme 5"/>
          <p:cNvSpPr/>
          <p:nvPr/>
        </p:nvSpPr>
        <p:spPr>
          <a:xfrm>
            <a:off x="3859200" y="5324400"/>
            <a:ext cx="6239880" cy="6840"/>
          </a:xfrm>
          <a:custGeom>
            <a:avLst/>
            <a:gdLst>
              <a:gd name="textAreaLeft" fmla="*/ 720 w 6239880"/>
              <a:gd name="textAreaRight" fmla="*/ 6239160 w 62398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7334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7324" y="20"/>
                </a:lnTo>
                <a:arcTo wR="10" hR="10" stAng="5400000" swAng="-5400000"/>
                <a:lnTo>
                  <a:pt x="17334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16" name="Forme libre : forme 6"/>
          <p:cNvSpPr/>
          <p:nvPr/>
        </p:nvSpPr>
        <p:spPr>
          <a:xfrm>
            <a:off x="4044960" y="4944960"/>
            <a:ext cx="6840" cy="487080"/>
          </a:xfrm>
          <a:custGeom>
            <a:avLst/>
            <a:gdLst>
              <a:gd name="textAreaLeft" fmla="*/ 720 w 6840"/>
              <a:gd name="textAreaRight" fmla="*/ 6120 w 6840"/>
              <a:gd name="textAreaTop" fmla="*/ 720 h 487080"/>
              <a:gd name="textAreaBottom" fmla="*/ 486360 h 487080"/>
            </a:gdLst>
            <a:ahLst/>
            <a:rect l="textAreaLeft" t="textAreaTop" r="textAreaRight" b="textAreaBottom"/>
            <a:pathLst>
              <a:path w="270" h="1444">
                <a:moveTo>
                  <a:pt x="10" y="0"/>
                </a:moveTo>
                <a:arcTo wR="10" hR="10" stAng="16200000" swAng="-5400000"/>
                <a:lnTo>
                  <a:pt x="0" y="1344"/>
                </a:lnTo>
                <a:arcTo wR="10" hR="10" stAng="10800000" swAng="-5400000"/>
                <a:lnTo>
                  <a:pt x="10" y="1354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894360" y="647640"/>
            <a:ext cx="2249280" cy="389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eaVert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  <a:ea typeface="Noto Sans"/>
              </a:rPr>
              <a:t>Modifiez le style du titre</a:t>
            </a:r>
            <a:endParaRPr b="0" lang="fr-F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144360" y="647640"/>
            <a:ext cx="6597360" cy="389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eaVert">
            <a:noAutofit/>
          </a:bodyPr>
          <a:p>
            <a:pPr indent="0" defTabSz="914400">
              <a:lnSpc>
                <a:spcPct val="100000"/>
              </a:lnSpc>
              <a:spcBef>
                <a:spcPts val="1414"/>
              </a:spcBef>
              <a:buNone/>
              <a:tabLst>
                <a:tab algn="l" pos="0"/>
              </a:tabLst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  <a:ea typeface="Noto Sans"/>
              </a:rPr>
              <a:t>Cliquez pour modifier les styles du texte du masque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Noto Sans"/>
              </a:rPr>
              <a:t>Deuxième niveau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Noto Sans"/>
              </a:rPr>
              <a:t>Troisième niveau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Noto Sans"/>
              </a:rPr>
              <a:t>Quatrième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Noto Sans"/>
              </a:rPr>
              <a:t>Cinquième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Forme libre : forme 6"/>
          <p:cNvSpPr/>
          <p:nvPr/>
        </p:nvSpPr>
        <p:spPr>
          <a:xfrm>
            <a:off x="20880" y="60732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302" name="Forme libre : forme 7"/>
          <p:cNvSpPr/>
          <p:nvPr/>
        </p:nvSpPr>
        <p:spPr>
          <a:xfrm>
            <a:off x="4430520" y="840960"/>
            <a:ext cx="5673600" cy="6840"/>
          </a:xfrm>
          <a:custGeom>
            <a:avLst/>
            <a:gdLst>
              <a:gd name="textAreaLeft" fmla="*/ 720 w 5673600"/>
              <a:gd name="textAreaRight" fmla="*/ 5672880 w 567360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5761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5751" y="20"/>
                </a:lnTo>
                <a:arcTo wR="10" hR="10" stAng="5400000" swAng="-5400000"/>
                <a:lnTo>
                  <a:pt x="15761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303" name="Forme libre : forme 8"/>
          <p:cNvSpPr/>
          <p:nvPr/>
        </p:nvSpPr>
        <p:spPr>
          <a:xfrm>
            <a:off x="9819720" y="474480"/>
            <a:ext cx="6840" cy="492840"/>
          </a:xfrm>
          <a:custGeom>
            <a:avLst/>
            <a:gdLst>
              <a:gd name="textAreaLeft" fmla="*/ 720 w 6840"/>
              <a:gd name="textAreaRight" fmla="*/ 6120 w 6840"/>
              <a:gd name="textAreaTop" fmla="*/ 720 h 492840"/>
              <a:gd name="textAreaBottom" fmla="*/ 492120 h 492840"/>
            </a:gdLst>
            <a:ahLst/>
            <a:rect l="textAreaLeft" t="textAreaTop" r="textAreaRight" b="textAreaBottom"/>
            <a:pathLst>
              <a:path w="270" h="1460">
                <a:moveTo>
                  <a:pt x="10" y="0"/>
                </a:moveTo>
                <a:arcTo wR="10" hR="10" stAng="16200000" swAng="-5400000"/>
                <a:lnTo>
                  <a:pt x="0" y="1360"/>
                </a:lnTo>
                <a:arcTo wR="10" hR="10" stAng="10800000" swAng="-5400000"/>
                <a:lnTo>
                  <a:pt x="10" y="1370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304" name="Forme libre : forme 9"/>
          <p:cNvSpPr/>
          <p:nvPr/>
        </p:nvSpPr>
        <p:spPr>
          <a:xfrm>
            <a:off x="5644080" y="5194800"/>
            <a:ext cx="3721680" cy="6840"/>
          </a:xfrm>
          <a:custGeom>
            <a:avLst/>
            <a:gdLst>
              <a:gd name="textAreaLeft" fmla="*/ 720 w 3721680"/>
              <a:gd name="textAreaRight" fmla="*/ 3720960 w 37216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0339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0329" y="20"/>
                </a:lnTo>
                <a:arcTo wR="10" hR="10" stAng="5400000" swAng="-5400000"/>
                <a:lnTo>
                  <a:pt x="10339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305" name="Forme libre : forme 10"/>
          <p:cNvSpPr/>
          <p:nvPr/>
        </p:nvSpPr>
        <p:spPr>
          <a:xfrm>
            <a:off x="9259920" y="491724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306" name="Forme libre : forme 11"/>
          <p:cNvSpPr/>
          <p:nvPr/>
        </p:nvSpPr>
        <p:spPr>
          <a:xfrm>
            <a:off x="974160" y="5194440"/>
            <a:ext cx="3721680" cy="6840"/>
          </a:xfrm>
          <a:custGeom>
            <a:avLst/>
            <a:gdLst>
              <a:gd name="textAreaLeft" fmla="*/ 720 w 3721680"/>
              <a:gd name="textAreaRight" fmla="*/ 3720960 w 37216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0339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0329" y="20"/>
                </a:lnTo>
                <a:arcTo wR="10" hR="10" stAng="5400000" swAng="-5400000"/>
                <a:lnTo>
                  <a:pt x="10339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307" name="Forme libre : forme 12"/>
          <p:cNvSpPr/>
          <p:nvPr/>
        </p:nvSpPr>
        <p:spPr>
          <a:xfrm>
            <a:off x="4590000" y="491400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308" name="Forme libre : forme 13"/>
          <p:cNvSpPr/>
          <p:nvPr/>
        </p:nvSpPr>
        <p:spPr>
          <a:xfrm>
            <a:off x="5055480" y="1037160"/>
            <a:ext cx="10440" cy="3700440"/>
          </a:xfrm>
          <a:custGeom>
            <a:avLst/>
            <a:gdLst>
              <a:gd name="textAreaLeft" fmla="*/ 1440 w 10440"/>
              <a:gd name="textAreaRight" fmla="*/ 9000 w 10440"/>
              <a:gd name="textAreaTop" fmla="*/ 1440 h 3700440"/>
              <a:gd name="textAreaBottom" fmla="*/ 3699000 h 3700440"/>
            </a:gdLst>
            <a:ahLst/>
            <a:rect l="textAreaLeft" t="textAreaTop" r="textAreaRight" b="textAreaBottom"/>
            <a:pathLst>
              <a:path w="270" h="10370">
                <a:moveTo>
                  <a:pt x="15" y="0"/>
                </a:moveTo>
                <a:arcTo wR="15" hR="15" stAng="16200000" swAng="-5400000"/>
                <a:lnTo>
                  <a:pt x="0" y="10265"/>
                </a:lnTo>
                <a:arcTo wR="15" hR="15" stAng="10800000" swAng="-5400000"/>
                <a:lnTo>
                  <a:pt x="15" y="10280"/>
                </a:lnTo>
                <a:arcTo wR="15" hR="15" stAng="5400000" swAng="-5400000"/>
                <a:lnTo>
                  <a:pt x="30" y="15"/>
                </a:lnTo>
                <a:arcTo wR="15" hR="15" stAng="0" swAng="-5400000"/>
                <a:close/>
              </a:path>
            </a:pathLst>
          </a:custGeom>
          <a:gradFill rotWithShape="0">
            <a:gsLst>
              <a:gs pos="0">
                <a:srgbClr val="111111"/>
              </a:gs>
              <a:gs pos="50000">
                <a:srgbClr val="cccccc"/>
              </a:gs>
              <a:gs pos="100000">
                <a:srgbClr val="111111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Modifiez le style du titre</a:t>
            </a:r>
            <a:endParaRPr b="0" lang="fr-F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 type="dt" idx="55"/>
          </p:nvPr>
        </p:nvSpPr>
        <p:spPr>
          <a:xfrm>
            <a:off x="504000" y="5256000"/>
            <a:ext cx="1655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ftr" idx="56"/>
          </p:nvPr>
        </p:nvSpPr>
        <p:spPr>
          <a:xfrm>
            <a:off x="2520000" y="5256000"/>
            <a:ext cx="467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 type="sldNum" idx="57"/>
          </p:nvPr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0A0E877-2984-4C4F-8B22-DE5B3C9AFEBC}" type="slidenum">
              <a: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7" r:id="rId2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Forme libre : forme 6"/>
          <p:cNvSpPr/>
          <p:nvPr/>
        </p:nvSpPr>
        <p:spPr>
          <a:xfrm>
            <a:off x="20880" y="60732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315" name="Forme libre : forme 7"/>
          <p:cNvSpPr/>
          <p:nvPr/>
        </p:nvSpPr>
        <p:spPr>
          <a:xfrm>
            <a:off x="4430520" y="840960"/>
            <a:ext cx="5673600" cy="6840"/>
          </a:xfrm>
          <a:custGeom>
            <a:avLst/>
            <a:gdLst>
              <a:gd name="textAreaLeft" fmla="*/ 720 w 5673600"/>
              <a:gd name="textAreaRight" fmla="*/ 5672880 w 567360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5761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5751" y="20"/>
                </a:lnTo>
                <a:arcTo wR="10" hR="10" stAng="5400000" swAng="-5400000"/>
                <a:lnTo>
                  <a:pt x="15761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316" name="Forme libre : forme 8"/>
          <p:cNvSpPr/>
          <p:nvPr/>
        </p:nvSpPr>
        <p:spPr>
          <a:xfrm>
            <a:off x="9819720" y="474480"/>
            <a:ext cx="6840" cy="492840"/>
          </a:xfrm>
          <a:custGeom>
            <a:avLst/>
            <a:gdLst>
              <a:gd name="textAreaLeft" fmla="*/ 720 w 6840"/>
              <a:gd name="textAreaRight" fmla="*/ 6120 w 6840"/>
              <a:gd name="textAreaTop" fmla="*/ 720 h 492840"/>
              <a:gd name="textAreaBottom" fmla="*/ 492120 h 492840"/>
            </a:gdLst>
            <a:ahLst/>
            <a:rect l="textAreaLeft" t="textAreaTop" r="textAreaRight" b="textAreaBottom"/>
            <a:pathLst>
              <a:path w="270" h="1460">
                <a:moveTo>
                  <a:pt x="10" y="0"/>
                </a:moveTo>
                <a:arcTo wR="10" hR="10" stAng="16200000" swAng="-5400000"/>
                <a:lnTo>
                  <a:pt x="0" y="1360"/>
                </a:lnTo>
                <a:arcTo wR="10" hR="10" stAng="10800000" swAng="-5400000"/>
                <a:lnTo>
                  <a:pt x="10" y="1370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317" name="Forme libre : forme 9"/>
          <p:cNvSpPr/>
          <p:nvPr/>
        </p:nvSpPr>
        <p:spPr>
          <a:xfrm>
            <a:off x="5644080" y="5194800"/>
            <a:ext cx="3721680" cy="6840"/>
          </a:xfrm>
          <a:custGeom>
            <a:avLst/>
            <a:gdLst>
              <a:gd name="textAreaLeft" fmla="*/ 720 w 3721680"/>
              <a:gd name="textAreaRight" fmla="*/ 3720960 w 37216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0339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0329" y="20"/>
                </a:lnTo>
                <a:arcTo wR="10" hR="10" stAng="5400000" swAng="-5400000"/>
                <a:lnTo>
                  <a:pt x="10339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318" name="Forme libre : forme 10"/>
          <p:cNvSpPr/>
          <p:nvPr/>
        </p:nvSpPr>
        <p:spPr>
          <a:xfrm>
            <a:off x="9259920" y="491724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319" name="Forme libre : forme 11"/>
          <p:cNvSpPr/>
          <p:nvPr/>
        </p:nvSpPr>
        <p:spPr>
          <a:xfrm>
            <a:off x="974160" y="5194440"/>
            <a:ext cx="3721680" cy="6840"/>
          </a:xfrm>
          <a:custGeom>
            <a:avLst/>
            <a:gdLst>
              <a:gd name="textAreaLeft" fmla="*/ 720 w 3721680"/>
              <a:gd name="textAreaRight" fmla="*/ 3720960 w 37216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0339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0329" y="20"/>
                </a:lnTo>
                <a:arcTo wR="10" hR="10" stAng="5400000" swAng="-5400000"/>
                <a:lnTo>
                  <a:pt x="10339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320" name="Forme libre : forme 12"/>
          <p:cNvSpPr/>
          <p:nvPr/>
        </p:nvSpPr>
        <p:spPr>
          <a:xfrm>
            <a:off x="4590000" y="491400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321" name="Forme libre : forme 13"/>
          <p:cNvSpPr/>
          <p:nvPr/>
        </p:nvSpPr>
        <p:spPr>
          <a:xfrm>
            <a:off x="5055480" y="1037160"/>
            <a:ext cx="10440" cy="3700440"/>
          </a:xfrm>
          <a:custGeom>
            <a:avLst/>
            <a:gdLst>
              <a:gd name="textAreaLeft" fmla="*/ 1440 w 10440"/>
              <a:gd name="textAreaRight" fmla="*/ 9000 w 10440"/>
              <a:gd name="textAreaTop" fmla="*/ 1440 h 3700440"/>
              <a:gd name="textAreaBottom" fmla="*/ 3699000 h 3700440"/>
            </a:gdLst>
            <a:ahLst/>
            <a:rect l="textAreaLeft" t="textAreaTop" r="textAreaRight" b="textAreaBottom"/>
            <a:pathLst>
              <a:path w="270" h="10370">
                <a:moveTo>
                  <a:pt x="15" y="0"/>
                </a:moveTo>
                <a:arcTo wR="15" hR="15" stAng="16200000" swAng="-5400000"/>
                <a:lnTo>
                  <a:pt x="0" y="10265"/>
                </a:lnTo>
                <a:arcTo wR="15" hR="15" stAng="10800000" swAng="-5400000"/>
                <a:lnTo>
                  <a:pt x="15" y="10280"/>
                </a:lnTo>
                <a:arcTo wR="15" hR="15" stAng="5400000" swAng="-5400000"/>
                <a:lnTo>
                  <a:pt x="30" y="15"/>
                </a:lnTo>
                <a:arcTo wR="15" hR="15" stAng="0" swAng="-5400000"/>
                <a:close/>
              </a:path>
            </a:pathLst>
          </a:custGeom>
          <a:gradFill rotWithShape="0">
            <a:gsLst>
              <a:gs pos="0">
                <a:srgbClr val="111111"/>
              </a:gs>
              <a:gs pos="50000">
                <a:srgbClr val="cccccc"/>
              </a:gs>
              <a:gs pos="100000">
                <a:srgbClr val="111111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322" name="PlaceHolder 1"/>
          <p:cNvSpPr>
            <a:spLocks noGrp="1"/>
          </p:cNvSpPr>
          <p:nvPr>
            <p:ph type="dt" idx="58"/>
          </p:nvPr>
        </p:nvSpPr>
        <p:spPr>
          <a:xfrm>
            <a:off x="504000" y="5256000"/>
            <a:ext cx="1655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ftr" idx="59"/>
          </p:nvPr>
        </p:nvSpPr>
        <p:spPr>
          <a:xfrm>
            <a:off x="2520000" y="5256000"/>
            <a:ext cx="467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 type="sldNum" idx="60"/>
          </p:nvPr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AEE1270-2191-40A3-95E3-DAAA4E9DDA98}" type="slidenum">
              <a: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25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chemeClr val="dk1"/>
                </a:solidFill>
                <a:latin typeface="Calibri"/>
              </a:rPr>
              <a:t>Click to edit the title text format</a:t>
            </a:r>
            <a:endParaRPr b="0" lang="fr-F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26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9" r:id="rId2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Forme libre : forme 6"/>
          <p:cNvSpPr/>
          <p:nvPr/>
        </p:nvSpPr>
        <p:spPr>
          <a:xfrm>
            <a:off x="20880" y="60732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328" name="Forme libre : forme 7"/>
          <p:cNvSpPr/>
          <p:nvPr/>
        </p:nvSpPr>
        <p:spPr>
          <a:xfrm>
            <a:off x="4430520" y="840960"/>
            <a:ext cx="5673600" cy="6840"/>
          </a:xfrm>
          <a:custGeom>
            <a:avLst/>
            <a:gdLst>
              <a:gd name="textAreaLeft" fmla="*/ 720 w 5673600"/>
              <a:gd name="textAreaRight" fmla="*/ 5672880 w 567360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5761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5751" y="20"/>
                </a:lnTo>
                <a:arcTo wR="10" hR="10" stAng="5400000" swAng="-5400000"/>
                <a:lnTo>
                  <a:pt x="15761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329" name="Forme libre : forme 8"/>
          <p:cNvSpPr/>
          <p:nvPr/>
        </p:nvSpPr>
        <p:spPr>
          <a:xfrm>
            <a:off x="9819720" y="474480"/>
            <a:ext cx="6840" cy="492840"/>
          </a:xfrm>
          <a:custGeom>
            <a:avLst/>
            <a:gdLst>
              <a:gd name="textAreaLeft" fmla="*/ 720 w 6840"/>
              <a:gd name="textAreaRight" fmla="*/ 6120 w 6840"/>
              <a:gd name="textAreaTop" fmla="*/ 720 h 492840"/>
              <a:gd name="textAreaBottom" fmla="*/ 492120 h 492840"/>
            </a:gdLst>
            <a:ahLst/>
            <a:rect l="textAreaLeft" t="textAreaTop" r="textAreaRight" b="textAreaBottom"/>
            <a:pathLst>
              <a:path w="270" h="1460">
                <a:moveTo>
                  <a:pt x="10" y="0"/>
                </a:moveTo>
                <a:arcTo wR="10" hR="10" stAng="16200000" swAng="-5400000"/>
                <a:lnTo>
                  <a:pt x="0" y="1360"/>
                </a:lnTo>
                <a:arcTo wR="10" hR="10" stAng="10800000" swAng="-5400000"/>
                <a:lnTo>
                  <a:pt x="10" y="1370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330" name="Forme libre : forme 9"/>
          <p:cNvSpPr/>
          <p:nvPr/>
        </p:nvSpPr>
        <p:spPr>
          <a:xfrm>
            <a:off x="5644080" y="5194800"/>
            <a:ext cx="3721680" cy="6840"/>
          </a:xfrm>
          <a:custGeom>
            <a:avLst/>
            <a:gdLst>
              <a:gd name="textAreaLeft" fmla="*/ 720 w 3721680"/>
              <a:gd name="textAreaRight" fmla="*/ 3720960 w 37216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0339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0329" y="20"/>
                </a:lnTo>
                <a:arcTo wR="10" hR="10" stAng="5400000" swAng="-5400000"/>
                <a:lnTo>
                  <a:pt x="10339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331" name="Forme libre : forme 10"/>
          <p:cNvSpPr/>
          <p:nvPr/>
        </p:nvSpPr>
        <p:spPr>
          <a:xfrm>
            <a:off x="9259920" y="491724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332" name="Forme libre : forme 11"/>
          <p:cNvSpPr/>
          <p:nvPr/>
        </p:nvSpPr>
        <p:spPr>
          <a:xfrm>
            <a:off x="974160" y="5194440"/>
            <a:ext cx="3721680" cy="6840"/>
          </a:xfrm>
          <a:custGeom>
            <a:avLst/>
            <a:gdLst>
              <a:gd name="textAreaLeft" fmla="*/ 720 w 3721680"/>
              <a:gd name="textAreaRight" fmla="*/ 3720960 w 37216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0339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0329" y="20"/>
                </a:lnTo>
                <a:arcTo wR="10" hR="10" stAng="5400000" swAng="-5400000"/>
                <a:lnTo>
                  <a:pt x="10339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333" name="Forme libre : forme 12"/>
          <p:cNvSpPr/>
          <p:nvPr/>
        </p:nvSpPr>
        <p:spPr>
          <a:xfrm>
            <a:off x="4590000" y="491400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334" name="Forme libre : forme 13"/>
          <p:cNvSpPr/>
          <p:nvPr/>
        </p:nvSpPr>
        <p:spPr>
          <a:xfrm>
            <a:off x="5055480" y="1037160"/>
            <a:ext cx="10440" cy="3700440"/>
          </a:xfrm>
          <a:custGeom>
            <a:avLst/>
            <a:gdLst>
              <a:gd name="textAreaLeft" fmla="*/ 1440 w 10440"/>
              <a:gd name="textAreaRight" fmla="*/ 9000 w 10440"/>
              <a:gd name="textAreaTop" fmla="*/ 1440 h 3700440"/>
              <a:gd name="textAreaBottom" fmla="*/ 3699000 h 3700440"/>
            </a:gdLst>
            <a:ahLst/>
            <a:rect l="textAreaLeft" t="textAreaTop" r="textAreaRight" b="textAreaBottom"/>
            <a:pathLst>
              <a:path w="270" h="10370">
                <a:moveTo>
                  <a:pt x="15" y="0"/>
                </a:moveTo>
                <a:arcTo wR="15" hR="15" stAng="16200000" swAng="-5400000"/>
                <a:lnTo>
                  <a:pt x="0" y="10265"/>
                </a:lnTo>
                <a:arcTo wR="15" hR="15" stAng="10800000" swAng="-5400000"/>
                <a:lnTo>
                  <a:pt x="15" y="10280"/>
                </a:lnTo>
                <a:arcTo wR="15" hR="15" stAng="5400000" swAng="-5400000"/>
                <a:lnTo>
                  <a:pt x="30" y="15"/>
                </a:lnTo>
                <a:arcTo wR="15" hR="15" stAng="0" swAng="-5400000"/>
                <a:close/>
              </a:path>
            </a:pathLst>
          </a:custGeom>
          <a:gradFill rotWithShape="0">
            <a:gsLst>
              <a:gs pos="0">
                <a:srgbClr val="111111"/>
              </a:gs>
              <a:gs pos="50000">
                <a:srgbClr val="cccccc"/>
              </a:gs>
              <a:gs pos="100000">
                <a:srgbClr val="111111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693720" y="378000"/>
            <a:ext cx="3250800" cy="13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Modifiez le style du titre</a:t>
            </a:r>
            <a:endParaRPr b="0" lang="fr-FR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4286160" y="816120"/>
            <a:ext cx="5101920" cy="403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spcBef>
                <a:spcPts val="1414"/>
              </a:spcBef>
              <a:buNone/>
              <a:tabLst>
                <a:tab algn="l" pos="0"/>
              </a:tabLst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modifier les styles du texte du masque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Deuxième niveau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Troisième niveau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Quatrième niveau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Cinquième niveau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body"/>
          </p:nvPr>
        </p:nvSpPr>
        <p:spPr>
          <a:xfrm>
            <a:off x="693720" y="1701720"/>
            <a:ext cx="3250800" cy="315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spcBef>
                <a:spcPts val="1414"/>
              </a:spcBef>
              <a:buNone/>
              <a:tabLst>
                <a:tab algn="l" pos="0"/>
              </a:tabLst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</a:rPr>
              <a:t>Cliquez pour modifier les styles du texte du masque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4"/>
          <p:cNvSpPr>
            <a:spLocks noGrp="1"/>
          </p:cNvSpPr>
          <p:nvPr>
            <p:ph type="dt" idx="61"/>
          </p:nvPr>
        </p:nvSpPr>
        <p:spPr>
          <a:xfrm>
            <a:off x="504000" y="5256000"/>
            <a:ext cx="1655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39" name="PlaceHolder 5"/>
          <p:cNvSpPr>
            <a:spLocks noGrp="1"/>
          </p:cNvSpPr>
          <p:nvPr>
            <p:ph type="ftr" idx="62"/>
          </p:nvPr>
        </p:nvSpPr>
        <p:spPr>
          <a:xfrm>
            <a:off x="2520000" y="5256000"/>
            <a:ext cx="467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40" name="PlaceHolder 6"/>
          <p:cNvSpPr>
            <a:spLocks noGrp="1"/>
          </p:cNvSpPr>
          <p:nvPr>
            <p:ph type="sldNum" idx="63"/>
          </p:nvPr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7970C88-216E-4AB7-BD1B-B5AFA71363B5}" type="slidenum">
              <a: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1" r:id="rId2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Forme libre : forme 6"/>
          <p:cNvSpPr/>
          <p:nvPr/>
        </p:nvSpPr>
        <p:spPr>
          <a:xfrm>
            <a:off x="20880" y="60732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342" name="Forme libre : forme 7"/>
          <p:cNvSpPr/>
          <p:nvPr/>
        </p:nvSpPr>
        <p:spPr>
          <a:xfrm>
            <a:off x="4430520" y="840960"/>
            <a:ext cx="5673600" cy="6840"/>
          </a:xfrm>
          <a:custGeom>
            <a:avLst/>
            <a:gdLst>
              <a:gd name="textAreaLeft" fmla="*/ 720 w 5673600"/>
              <a:gd name="textAreaRight" fmla="*/ 5672880 w 567360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5761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5751" y="20"/>
                </a:lnTo>
                <a:arcTo wR="10" hR="10" stAng="5400000" swAng="-5400000"/>
                <a:lnTo>
                  <a:pt x="15761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343" name="Forme libre : forme 8"/>
          <p:cNvSpPr/>
          <p:nvPr/>
        </p:nvSpPr>
        <p:spPr>
          <a:xfrm>
            <a:off x="9819720" y="474480"/>
            <a:ext cx="6840" cy="492840"/>
          </a:xfrm>
          <a:custGeom>
            <a:avLst/>
            <a:gdLst>
              <a:gd name="textAreaLeft" fmla="*/ 720 w 6840"/>
              <a:gd name="textAreaRight" fmla="*/ 6120 w 6840"/>
              <a:gd name="textAreaTop" fmla="*/ 720 h 492840"/>
              <a:gd name="textAreaBottom" fmla="*/ 492120 h 492840"/>
            </a:gdLst>
            <a:ahLst/>
            <a:rect l="textAreaLeft" t="textAreaTop" r="textAreaRight" b="textAreaBottom"/>
            <a:pathLst>
              <a:path w="270" h="1460">
                <a:moveTo>
                  <a:pt x="10" y="0"/>
                </a:moveTo>
                <a:arcTo wR="10" hR="10" stAng="16200000" swAng="-5400000"/>
                <a:lnTo>
                  <a:pt x="0" y="1360"/>
                </a:lnTo>
                <a:arcTo wR="10" hR="10" stAng="10800000" swAng="-5400000"/>
                <a:lnTo>
                  <a:pt x="10" y="1370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344" name="Forme libre : forme 9"/>
          <p:cNvSpPr/>
          <p:nvPr/>
        </p:nvSpPr>
        <p:spPr>
          <a:xfrm>
            <a:off x="5644080" y="5194800"/>
            <a:ext cx="3721680" cy="6840"/>
          </a:xfrm>
          <a:custGeom>
            <a:avLst/>
            <a:gdLst>
              <a:gd name="textAreaLeft" fmla="*/ 720 w 3721680"/>
              <a:gd name="textAreaRight" fmla="*/ 3720960 w 37216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0339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0329" y="20"/>
                </a:lnTo>
                <a:arcTo wR="10" hR="10" stAng="5400000" swAng="-5400000"/>
                <a:lnTo>
                  <a:pt x="10339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345" name="Forme libre : forme 10"/>
          <p:cNvSpPr/>
          <p:nvPr/>
        </p:nvSpPr>
        <p:spPr>
          <a:xfrm>
            <a:off x="9259920" y="491724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346" name="Forme libre : forme 11"/>
          <p:cNvSpPr/>
          <p:nvPr/>
        </p:nvSpPr>
        <p:spPr>
          <a:xfrm>
            <a:off x="974160" y="5194440"/>
            <a:ext cx="3721680" cy="6840"/>
          </a:xfrm>
          <a:custGeom>
            <a:avLst/>
            <a:gdLst>
              <a:gd name="textAreaLeft" fmla="*/ 720 w 3721680"/>
              <a:gd name="textAreaRight" fmla="*/ 3720960 w 37216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0339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0329" y="20"/>
                </a:lnTo>
                <a:arcTo wR="10" hR="10" stAng="5400000" swAng="-5400000"/>
                <a:lnTo>
                  <a:pt x="10339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347" name="Forme libre : forme 12"/>
          <p:cNvSpPr/>
          <p:nvPr/>
        </p:nvSpPr>
        <p:spPr>
          <a:xfrm>
            <a:off x="4590000" y="4914000"/>
            <a:ext cx="6840" cy="349200"/>
          </a:xfrm>
          <a:custGeom>
            <a:avLst/>
            <a:gdLst>
              <a:gd name="textAreaLeft" fmla="*/ 720 w 6840"/>
              <a:gd name="textAreaRight" fmla="*/ 6120 w 6840"/>
              <a:gd name="textAreaTop" fmla="*/ 720 h 349200"/>
              <a:gd name="textAreaBottom" fmla="*/ 348480 h 349200"/>
            </a:gdLst>
            <a:ahLst/>
            <a:rect l="textAreaLeft" t="textAreaTop" r="textAreaRight" b="textAreaBottom"/>
            <a:pathLst>
              <a:path w="270" h="1061">
                <a:moveTo>
                  <a:pt x="10" y="0"/>
                </a:moveTo>
                <a:arcTo wR="10" hR="10" stAng="16200000" swAng="-5400000"/>
                <a:lnTo>
                  <a:pt x="0" y="961"/>
                </a:lnTo>
                <a:arcTo wR="10" hR="10" stAng="10800000" swAng="-5400000"/>
                <a:lnTo>
                  <a:pt x="10" y="971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348" name="Forme libre : forme 13"/>
          <p:cNvSpPr/>
          <p:nvPr/>
        </p:nvSpPr>
        <p:spPr>
          <a:xfrm>
            <a:off x="5055480" y="1037160"/>
            <a:ext cx="10440" cy="3700440"/>
          </a:xfrm>
          <a:custGeom>
            <a:avLst/>
            <a:gdLst>
              <a:gd name="textAreaLeft" fmla="*/ 1440 w 10440"/>
              <a:gd name="textAreaRight" fmla="*/ 9000 w 10440"/>
              <a:gd name="textAreaTop" fmla="*/ 1440 h 3700440"/>
              <a:gd name="textAreaBottom" fmla="*/ 3699000 h 3700440"/>
            </a:gdLst>
            <a:ahLst/>
            <a:rect l="textAreaLeft" t="textAreaTop" r="textAreaRight" b="textAreaBottom"/>
            <a:pathLst>
              <a:path w="270" h="10370">
                <a:moveTo>
                  <a:pt x="15" y="0"/>
                </a:moveTo>
                <a:arcTo wR="15" hR="15" stAng="16200000" swAng="-5400000"/>
                <a:lnTo>
                  <a:pt x="0" y="10265"/>
                </a:lnTo>
                <a:arcTo wR="15" hR="15" stAng="10800000" swAng="-5400000"/>
                <a:lnTo>
                  <a:pt x="15" y="10280"/>
                </a:lnTo>
                <a:arcTo wR="15" hR="15" stAng="5400000" swAng="-5400000"/>
                <a:lnTo>
                  <a:pt x="30" y="15"/>
                </a:lnTo>
                <a:arcTo wR="15" hR="15" stAng="0" swAng="-5400000"/>
                <a:close/>
              </a:path>
            </a:pathLst>
          </a:custGeom>
          <a:gradFill rotWithShape="0">
            <a:gsLst>
              <a:gs pos="0">
                <a:srgbClr val="111111"/>
              </a:gs>
              <a:gs pos="50000">
                <a:srgbClr val="cccccc"/>
              </a:gs>
              <a:gs pos="100000">
                <a:srgbClr val="111111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693720" y="378000"/>
            <a:ext cx="3250800" cy="13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Modifiez le style du titre</a:t>
            </a:r>
            <a:endParaRPr b="0" lang="fr-FR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 type="body"/>
          </p:nvPr>
        </p:nvSpPr>
        <p:spPr>
          <a:xfrm>
            <a:off x="4286160" y="816120"/>
            <a:ext cx="5101920" cy="4030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 type="body"/>
          </p:nvPr>
        </p:nvSpPr>
        <p:spPr>
          <a:xfrm>
            <a:off x="693720" y="1701720"/>
            <a:ext cx="3250800" cy="315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spcBef>
                <a:spcPts val="1414"/>
              </a:spcBef>
              <a:buNone/>
              <a:tabLst>
                <a:tab algn="l" pos="0"/>
              </a:tabLst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</a:rPr>
              <a:t>Cliquez pour modifier les styles du texte du masque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4"/>
          <p:cNvSpPr>
            <a:spLocks noGrp="1"/>
          </p:cNvSpPr>
          <p:nvPr>
            <p:ph type="dt" idx="64"/>
          </p:nvPr>
        </p:nvSpPr>
        <p:spPr>
          <a:xfrm>
            <a:off x="504000" y="5256000"/>
            <a:ext cx="1655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53" name="PlaceHolder 5"/>
          <p:cNvSpPr>
            <a:spLocks noGrp="1"/>
          </p:cNvSpPr>
          <p:nvPr>
            <p:ph type="ftr" idx="65"/>
          </p:nvPr>
        </p:nvSpPr>
        <p:spPr>
          <a:xfrm>
            <a:off x="2520000" y="5256000"/>
            <a:ext cx="467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54" name="PlaceHolder 6"/>
          <p:cNvSpPr>
            <a:spLocks noGrp="1"/>
          </p:cNvSpPr>
          <p:nvPr>
            <p:ph type="sldNum" idx="66"/>
          </p:nvPr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6B484EA-1469-41AC-A9D9-83F68AAE521E}" type="slidenum">
              <a: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ZoneTexte 3"/>
          <p:cNvSpPr/>
          <p:nvPr/>
        </p:nvSpPr>
        <p:spPr>
          <a:xfrm>
            <a:off x="4104000" y="4896000"/>
            <a:ext cx="4391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20" name="Forme libre : forme 4"/>
          <p:cNvSpPr/>
          <p:nvPr/>
        </p:nvSpPr>
        <p:spPr>
          <a:xfrm>
            <a:off x="25920" y="462888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21" name="Forme libre : forme 5"/>
          <p:cNvSpPr/>
          <p:nvPr/>
        </p:nvSpPr>
        <p:spPr>
          <a:xfrm>
            <a:off x="3859200" y="5324400"/>
            <a:ext cx="6239880" cy="6840"/>
          </a:xfrm>
          <a:custGeom>
            <a:avLst/>
            <a:gdLst>
              <a:gd name="textAreaLeft" fmla="*/ 720 w 6239880"/>
              <a:gd name="textAreaRight" fmla="*/ 6239160 w 62398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7334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7324" y="20"/>
                </a:lnTo>
                <a:arcTo wR="10" hR="10" stAng="5400000" swAng="-5400000"/>
                <a:lnTo>
                  <a:pt x="17334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22" name="Forme libre : forme 6"/>
          <p:cNvSpPr/>
          <p:nvPr/>
        </p:nvSpPr>
        <p:spPr>
          <a:xfrm>
            <a:off x="4044960" y="4944960"/>
            <a:ext cx="6840" cy="487080"/>
          </a:xfrm>
          <a:custGeom>
            <a:avLst/>
            <a:gdLst>
              <a:gd name="textAreaLeft" fmla="*/ 720 w 6840"/>
              <a:gd name="textAreaRight" fmla="*/ 6120 w 6840"/>
              <a:gd name="textAreaTop" fmla="*/ 720 h 487080"/>
              <a:gd name="textAreaBottom" fmla="*/ 486360 h 487080"/>
            </a:gdLst>
            <a:ahLst/>
            <a:rect l="textAreaLeft" t="textAreaTop" r="textAreaRight" b="textAreaBottom"/>
            <a:pathLst>
              <a:path w="270" h="1444">
                <a:moveTo>
                  <a:pt x="10" y="0"/>
                </a:moveTo>
                <a:arcTo wR="10" hR="10" stAng="16200000" swAng="-5400000"/>
                <a:lnTo>
                  <a:pt x="0" y="1344"/>
                </a:lnTo>
                <a:arcTo wR="10" hR="10" stAng="10800000" swAng="-5400000"/>
                <a:lnTo>
                  <a:pt x="10" y="1354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44000" y="3888000"/>
            <a:ext cx="8999640" cy="65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  <a:ea typeface="Noto Sans"/>
              </a:rPr>
              <a:t>Modifiez le style du titre</a:t>
            </a:r>
            <a:endParaRPr b="0" lang="fr-F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584000" y="648000"/>
            <a:ext cx="6479280" cy="259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spcBef>
                <a:spcPts val="1414"/>
              </a:spcBef>
              <a:buNone/>
              <a:tabLst>
                <a:tab algn="l" pos="0"/>
              </a:tabLst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  <a:ea typeface="Noto Sans"/>
              </a:rPr>
              <a:t>Cliquez pour modifier les styles du texte du masque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Noto Sans"/>
              </a:rPr>
              <a:t>Deuxième niveau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Noto Sans"/>
              </a:rPr>
              <a:t>Troisième niveau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Noto Sans"/>
              </a:rPr>
              <a:t>Quatrième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Noto Sans"/>
              </a:rPr>
              <a:t>Cinquième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ZoneTexte 3"/>
          <p:cNvSpPr/>
          <p:nvPr/>
        </p:nvSpPr>
        <p:spPr>
          <a:xfrm>
            <a:off x="4104000" y="4896000"/>
            <a:ext cx="4391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28" name="Forme libre : forme 4"/>
          <p:cNvSpPr/>
          <p:nvPr/>
        </p:nvSpPr>
        <p:spPr>
          <a:xfrm>
            <a:off x="25920" y="462888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29" name="Forme libre : forme 5"/>
          <p:cNvSpPr/>
          <p:nvPr/>
        </p:nvSpPr>
        <p:spPr>
          <a:xfrm>
            <a:off x="3859200" y="5324400"/>
            <a:ext cx="6239880" cy="6840"/>
          </a:xfrm>
          <a:custGeom>
            <a:avLst/>
            <a:gdLst>
              <a:gd name="textAreaLeft" fmla="*/ 720 w 6239880"/>
              <a:gd name="textAreaRight" fmla="*/ 6239160 w 62398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7334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7324" y="20"/>
                </a:lnTo>
                <a:arcTo wR="10" hR="10" stAng="5400000" swAng="-5400000"/>
                <a:lnTo>
                  <a:pt x="17334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30" name="Forme libre : forme 6"/>
          <p:cNvSpPr/>
          <p:nvPr/>
        </p:nvSpPr>
        <p:spPr>
          <a:xfrm>
            <a:off x="4044960" y="4944960"/>
            <a:ext cx="6840" cy="487080"/>
          </a:xfrm>
          <a:custGeom>
            <a:avLst/>
            <a:gdLst>
              <a:gd name="textAreaLeft" fmla="*/ 720 w 6840"/>
              <a:gd name="textAreaRight" fmla="*/ 6120 w 6840"/>
              <a:gd name="textAreaTop" fmla="*/ 720 h 487080"/>
              <a:gd name="textAreaBottom" fmla="*/ 486360 h 487080"/>
            </a:gdLst>
            <a:ahLst/>
            <a:rect l="textAreaLeft" t="textAreaTop" r="textAreaRight" b="textAreaBottom"/>
            <a:pathLst>
              <a:path w="270" h="1444">
                <a:moveTo>
                  <a:pt x="10" y="0"/>
                </a:moveTo>
                <a:arcTo wR="10" hR="10" stAng="16200000" swAng="-5400000"/>
                <a:lnTo>
                  <a:pt x="0" y="1344"/>
                </a:lnTo>
                <a:arcTo wR="10" hR="10" stAng="10800000" swAng="-5400000"/>
                <a:lnTo>
                  <a:pt x="10" y="1354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87240" y="1414440"/>
            <a:ext cx="8694360" cy="235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6000" spc="-1" strike="noStrike">
                <a:solidFill>
                  <a:srgbClr val="000000"/>
                </a:solidFill>
                <a:latin typeface="Arial"/>
                <a:ea typeface="Noto Sans"/>
              </a:rPr>
              <a:t>Modifiez le style du titre</a:t>
            </a:r>
            <a:endParaRPr b="0" lang="fr-FR" sz="6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87240" y="3794040"/>
            <a:ext cx="8694360" cy="124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spcBef>
                <a:spcPts val="1414"/>
              </a:spcBef>
              <a:buNone/>
              <a:tabLst>
                <a:tab algn="l" pos="0"/>
              </a:tabLst>
            </a:pPr>
            <a:r>
              <a:rPr b="0" lang="fr-FR" sz="2400" spc="-1" strike="noStrike">
                <a:solidFill>
                  <a:srgbClr val="898989"/>
                </a:solidFill>
                <a:latin typeface="Arial"/>
                <a:ea typeface="Noto Sans"/>
              </a:rPr>
              <a:t>Cliquez pour modifier les styles du texte du masque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ZoneTexte 3"/>
          <p:cNvSpPr/>
          <p:nvPr/>
        </p:nvSpPr>
        <p:spPr>
          <a:xfrm>
            <a:off x="4104000" y="4896000"/>
            <a:ext cx="4391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34" name="Forme libre : forme 4"/>
          <p:cNvSpPr/>
          <p:nvPr/>
        </p:nvSpPr>
        <p:spPr>
          <a:xfrm>
            <a:off x="25920" y="462888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35" name="Forme libre : forme 5"/>
          <p:cNvSpPr/>
          <p:nvPr/>
        </p:nvSpPr>
        <p:spPr>
          <a:xfrm>
            <a:off x="3859200" y="5324400"/>
            <a:ext cx="6239880" cy="6840"/>
          </a:xfrm>
          <a:custGeom>
            <a:avLst/>
            <a:gdLst>
              <a:gd name="textAreaLeft" fmla="*/ 720 w 6239880"/>
              <a:gd name="textAreaRight" fmla="*/ 6239160 w 62398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7334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7324" y="20"/>
                </a:lnTo>
                <a:arcTo wR="10" hR="10" stAng="5400000" swAng="-5400000"/>
                <a:lnTo>
                  <a:pt x="17334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36" name="Forme libre : forme 6"/>
          <p:cNvSpPr/>
          <p:nvPr/>
        </p:nvSpPr>
        <p:spPr>
          <a:xfrm>
            <a:off x="4044960" y="4944960"/>
            <a:ext cx="6840" cy="487080"/>
          </a:xfrm>
          <a:custGeom>
            <a:avLst/>
            <a:gdLst>
              <a:gd name="textAreaLeft" fmla="*/ 720 w 6840"/>
              <a:gd name="textAreaRight" fmla="*/ 6120 w 6840"/>
              <a:gd name="textAreaTop" fmla="*/ 720 h 487080"/>
              <a:gd name="textAreaBottom" fmla="*/ 486360 h 487080"/>
            </a:gdLst>
            <a:ahLst/>
            <a:rect l="textAreaLeft" t="textAreaTop" r="textAreaRight" b="textAreaBottom"/>
            <a:pathLst>
              <a:path w="270" h="1444">
                <a:moveTo>
                  <a:pt x="10" y="0"/>
                </a:moveTo>
                <a:arcTo wR="10" hR="10" stAng="16200000" swAng="-5400000"/>
                <a:lnTo>
                  <a:pt x="0" y="1344"/>
                </a:lnTo>
                <a:arcTo wR="10" hR="10" stAng="10800000" swAng="-5400000"/>
                <a:lnTo>
                  <a:pt x="10" y="1354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44000" y="3888000"/>
            <a:ext cx="8999640" cy="65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  <a:ea typeface="Noto Sans"/>
              </a:rPr>
              <a:t>Modifiez le style du titre</a:t>
            </a:r>
            <a:endParaRPr b="0" lang="fr-F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1584360" y="647640"/>
            <a:ext cx="3161880" cy="259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spcBef>
                <a:spcPts val="1414"/>
              </a:spcBef>
              <a:buNone/>
              <a:tabLst>
                <a:tab algn="l" pos="0"/>
              </a:tabLst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  <a:ea typeface="Noto Sans"/>
              </a:rPr>
              <a:t>Cliquez pour modifier les styles du texte du masque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Noto Sans"/>
              </a:rPr>
              <a:t>Deuxième niveau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Noto Sans"/>
              </a:rPr>
              <a:t>Troisième niveau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Noto Sans"/>
              </a:rPr>
              <a:t>Quatrième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Noto Sans"/>
              </a:rPr>
              <a:t>Cinquième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898880" y="647640"/>
            <a:ext cx="3163680" cy="259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spcBef>
                <a:spcPts val="1414"/>
              </a:spcBef>
              <a:buNone/>
              <a:tabLst>
                <a:tab algn="l" pos="0"/>
              </a:tabLst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  <a:ea typeface="Noto Sans"/>
              </a:rPr>
              <a:t>Cliquez pour modifier les styles du texte du masque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Noto Sans"/>
              </a:rPr>
              <a:t>Deuxième niveau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Noto Sans"/>
              </a:rPr>
              <a:t>Troisième niveau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Noto Sans"/>
              </a:rPr>
              <a:t>Quatrième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Noto Sans"/>
              </a:rPr>
              <a:t>Cinquième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ZoneTexte 3"/>
          <p:cNvSpPr/>
          <p:nvPr/>
        </p:nvSpPr>
        <p:spPr>
          <a:xfrm>
            <a:off x="4104000" y="4896000"/>
            <a:ext cx="4391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44" name="Forme libre : forme 4"/>
          <p:cNvSpPr/>
          <p:nvPr/>
        </p:nvSpPr>
        <p:spPr>
          <a:xfrm>
            <a:off x="25920" y="462888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45" name="Forme libre : forme 5"/>
          <p:cNvSpPr/>
          <p:nvPr/>
        </p:nvSpPr>
        <p:spPr>
          <a:xfrm>
            <a:off x="3859200" y="5324400"/>
            <a:ext cx="6239880" cy="6840"/>
          </a:xfrm>
          <a:custGeom>
            <a:avLst/>
            <a:gdLst>
              <a:gd name="textAreaLeft" fmla="*/ 720 w 6239880"/>
              <a:gd name="textAreaRight" fmla="*/ 6239160 w 62398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7334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7324" y="20"/>
                </a:lnTo>
                <a:arcTo wR="10" hR="10" stAng="5400000" swAng="-5400000"/>
                <a:lnTo>
                  <a:pt x="17334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46" name="Forme libre : forme 6"/>
          <p:cNvSpPr/>
          <p:nvPr/>
        </p:nvSpPr>
        <p:spPr>
          <a:xfrm>
            <a:off x="4044960" y="4944960"/>
            <a:ext cx="6840" cy="487080"/>
          </a:xfrm>
          <a:custGeom>
            <a:avLst/>
            <a:gdLst>
              <a:gd name="textAreaLeft" fmla="*/ 720 w 6840"/>
              <a:gd name="textAreaRight" fmla="*/ 6120 w 6840"/>
              <a:gd name="textAreaTop" fmla="*/ 720 h 487080"/>
              <a:gd name="textAreaBottom" fmla="*/ 486360 h 487080"/>
            </a:gdLst>
            <a:ahLst/>
            <a:rect l="textAreaLeft" t="textAreaTop" r="textAreaRight" b="textAreaBottom"/>
            <a:pathLst>
              <a:path w="270" h="1444">
                <a:moveTo>
                  <a:pt x="10" y="0"/>
                </a:moveTo>
                <a:arcTo wR="10" hR="10" stAng="16200000" swAng="-5400000"/>
                <a:lnTo>
                  <a:pt x="0" y="1344"/>
                </a:lnTo>
                <a:arcTo wR="10" hR="10" stAng="10800000" swAng="-5400000"/>
                <a:lnTo>
                  <a:pt x="10" y="1354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93720" y="301680"/>
            <a:ext cx="8694360" cy="109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  <a:ea typeface="Noto Sans"/>
              </a:rPr>
              <a:t>Modifiez le style du titre</a:t>
            </a:r>
            <a:endParaRPr b="0" lang="fr-F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93720" y="1390680"/>
            <a:ext cx="4265280" cy="68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100000"/>
              </a:lnSpc>
              <a:spcBef>
                <a:spcPts val="1414"/>
              </a:spcBef>
              <a:buNone/>
              <a:tabLst>
                <a:tab algn="l" pos="0"/>
              </a:tabLst>
            </a:pP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Noto Sans"/>
              </a:rPr>
              <a:t>Cliquez pour modifier les styles du texte du masque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93720" y="2071800"/>
            <a:ext cx="4265280" cy="304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spcBef>
                <a:spcPts val="1414"/>
              </a:spcBef>
              <a:buNone/>
              <a:tabLst>
                <a:tab algn="l" pos="0"/>
              </a:tabLst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  <a:ea typeface="Noto Sans"/>
              </a:rPr>
              <a:t>Cliquez pour modifier les styles du texte du masque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Noto Sans"/>
              </a:rPr>
              <a:t>Deuxième niveau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Noto Sans"/>
              </a:rPr>
              <a:t>Troisième niveau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Noto Sans"/>
              </a:rPr>
              <a:t>Quatrième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Noto Sans"/>
              </a:rPr>
              <a:t>Cinquième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103720" y="1390680"/>
            <a:ext cx="4284360" cy="68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100000"/>
              </a:lnSpc>
              <a:spcBef>
                <a:spcPts val="1414"/>
              </a:spcBef>
              <a:buNone/>
              <a:tabLst>
                <a:tab algn="l" pos="0"/>
              </a:tabLst>
            </a:pP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Noto Sans"/>
              </a:rPr>
              <a:t>Cliquez pour modifier les styles du texte du masque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body"/>
          </p:nvPr>
        </p:nvSpPr>
        <p:spPr>
          <a:xfrm>
            <a:off x="5103720" y="2071800"/>
            <a:ext cx="4284360" cy="304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spcBef>
                <a:spcPts val="1414"/>
              </a:spcBef>
              <a:buNone/>
              <a:tabLst>
                <a:tab algn="l" pos="0"/>
              </a:tabLst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  <a:ea typeface="Noto Sans"/>
              </a:rPr>
              <a:t>Cliquez pour modifier les styles du texte du masque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Noto Sans"/>
              </a:rPr>
              <a:t>Deuxième niveau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Noto Sans"/>
              </a:rPr>
              <a:t>Troisième niveau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Noto Sans"/>
              </a:rPr>
              <a:t>Quatrième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Noto Sans"/>
              </a:rPr>
              <a:t>Cinquième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ZoneTexte 3"/>
          <p:cNvSpPr/>
          <p:nvPr/>
        </p:nvSpPr>
        <p:spPr>
          <a:xfrm>
            <a:off x="4104000" y="4896000"/>
            <a:ext cx="4391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53" name="Forme libre : forme 4"/>
          <p:cNvSpPr/>
          <p:nvPr/>
        </p:nvSpPr>
        <p:spPr>
          <a:xfrm>
            <a:off x="25920" y="462888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54" name="Forme libre : forme 5"/>
          <p:cNvSpPr/>
          <p:nvPr/>
        </p:nvSpPr>
        <p:spPr>
          <a:xfrm>
            <a:off x="3859200" y="5324400"/>
            <a:ext cx="6239880" cy="6840"/>
          </a:xfrm>
          <a:custGeom>
            <a:avLst/>
            <a:gdLst>
              <a:gd name="textAreaLeft" fmla="*/ 720 w 6239880"/>
              <a:gd name="textAreaRight" fmla="*/ 6239160 w 62398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7334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7324" y="20"/>
                </a:lnTo>
                <a:arcTo wR="10" hR="10" stAng="5400000" swAng="-5400000"/>
                <a:lnTo>
                  <a:pt x="17334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55" name="Forme libre : forme 6"/>
          <p:cNvSpPr/>
          <p:nvPr/>
        </p:nvSpPr>
        <p:spPr>
          <a:xfrm>
            <a:off x="4044960" y="4944960"/>
            <a:ext cx="6840" cy="487080"/>
          </a:xfrm>
          <a:custGeom>
            <a:avLst/>
            <a:gdLst>
              <a:gd name="textAreaLeft" fmla="*/ 720 w 6840"/>
              <a:gd name="textAreaRight" fmla="*/ 6120 w 6840"/>
              <a:gd name="textAreaTop" fmla="*/ 720 h 487080"/>
              <a:gd name="textAreaBottom" fmla="*/ 486360 h 487080"/>
            </a:gdLst>
            <a:ahLst/>
            <a:rect l="textAreaLeft" t="textAreaTop" r="textAreaRight" b="textAreaBottom"/>
            <a:pathLst>
              <a:path w="270" h="1444">
                <a:moveTo>
                  <a:pt x="10" y="0"/>
                </a:moveTo>
                <a:arcTo wR="10" hR="10" stAng="16200000" swAng="-5400000"/>
                <a:lnTo>
                  <a:pt x="0" y="1344"/>
                </a:lnTo>
                <a:arcTo wR="10" hR="10" stAng="10800000" swAng="-5400000"/>
                <a:lnTo>
                  <a:pt x="10" y="1354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44000" y="3888000"/>
            <a:ext cx="8999640" cy="65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  <a:ea typeface="Noto Sans"/>
              </a:rPr>
              <a:t>Modifiez le style du titre</a:t>
            </a:r>
            <a:endParaRPr b="0" lang="fr-FR" sz="44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ZoneTexte 3"/>
          <p:cNvSpPr/>
          <p:nvPr/>
        </p:nvSpPr>
        <p:spPr>
          <a:xfrm>
            <a:off x="4104000" y="4896000"/>
            <a:ext cx="4391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59" name="Forme libre : forme 4"/>
          <p:cNvSpPr/>
          <p:nvPr/>
        </p:nvSpPr>
        <p:spPr>
          <a:xfrm>
            <a:off x="25920" y="4628880"/>
            <a:ext cx="6119640" cy="17640"/>
          </a:xfrm>
          <a:custGeom>
            <a:avLst/>
            <a:gdLst>
              <a:gd name="textAreaLeft" fmla="*/ 2520 w 6119640"/>
              <a:gd name="textAreaRight" fmla="*/ 6117120 w 6119640"/>
              <a:gd name="textAreaTop" fmla="*/ 2520 h 17640"/>
              <a:gd name="textAreaBottom" fmla="*/ 15120 h 17640"/>
            </a:gdLst>
            <a:ahLst/>
            <a:rect l="textAreaLeft" t="textAreaTop" r="textAreaRight" b="textAreaBottom"/>
            <a:pathLst>
              <a:path w="17000" h="140">
                <a:moveTo>
                  <a:pt x="25" y="0"/>
                </a:moveTo>
                <a:arcTo wR="25" hR="25" stAng="16200000" swAng="-5400000"/>
                <a:lnTo>
                  <a:pt x="0" y="25"/>
                </a:lnTo>
                <a:arcTo wR="25" hR="25" stAng="10800000" swAng="-5400000"/>
                <a:lnTo>
                  <a:pt x="16975" y="50"/>
                </a:lnTo>
                <a:arcTo wR="25" hR="25" stAng="5400000" swAng="-5400000"/>
                <a:lnTo>
                  <a:pt x="17000" y="25"/>
                </a:lnTo>
                <a:arcTo wR="25" hR="25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120" bIns="61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60" name="Forme libre : forme 5"/>
          <p:cNvSpPr/>
          <p:nvPr/>
        </p:nvSpPr>
        <p:spPr>
          <a:xfrm>
            <a:off x="3859200" y="5324400"/>
            <a:ext cx="6239880" cy="6840"/>
          </a:xfrm>
          <a:custGeom>
            <a:avLst/>
            <a:gdLst>
              <a:gd name="textAreaLeft" fmla="*/ 720 w 6239880"/>
              <a:gd name="textAreaRight" fmla="*/ 6239160 w 6239880"/>
              <a:gd name="textAreaTop" fmla="*/ 720 h 6840"/>
              <a:gd name="textAreaBottom" fmla="*/ 6120 h 6840"/>
            </a:gdLst>
            <a:ahLst/>
            <a:rect l="textAreaLeft" t="textAreaTop" r="textAreaRight" b="textAreaBottom"/>
            <a:pathLst>
              <a:path w="17334" h="140">
                <a:moveTo>
                  <a:pt x="10" y="0"/>
                </a:moveTo>
                <a:arcTo wR="10" hR="10" stAng="16200000" swAng="-5400000"/>
                <a:lnTo>
                  <a:pt x="0" y="10"/>
                </a:lnTo>
                <a:arcTo wR="10" hR="10" stAng="10800000" swAng="-5400000"/>
                <a:lnTo>
                  <a:pt x="17324" y="20"/>
                </a:lnTo>
                <a:arcTo wR="10" hR="10" stAng="5400000" swAng="-5400000"/>
                <a:lnTo>
                  <a:pt x="17334" y="10"/>
                </a:lnTo>
                <a:arcTo wR="10" hR="10" stAng="0" swAng="-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486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2520" bIns="252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61" name="Forme libre : forme 6"/>
          <p:cNvSpPr/>
          <p:nvPr/>
        </p:nvSpPr>
        <p:spPr>
          <a:xfrm>
            <a:off x="4044960" y="4944960"/>
            <a:ext cx="6840" cy="487080"/>
          </a:xfrm>
          <a:custGeom>
            <a:avLst/>
            <a:gdLst>
              <a:gd name="textAreaLeft" fmla="*/ 720 w 6840"/>
              <a:gd name="textAreaRight" fmla="*/ 6120 w 6840"/>
              <a:gd name="textAreaTop" fmla="*/ 720 h 487080"/>
              <a:gd name="textAreaBottom" fmla="*/ 486360 h 487080"/>
            </a:gdLst>
            <a:ahLst/>
            <a:rect l="textAreaLeft" t="textAreaTop" r="textAreaRight" b="textAreaBottom"/>
            <a:pathLst>
              <a:path w="270" h="1444">
                <a:moveTo>
                  <a:pt x="10" y="0"/>
                </a:moveTo>
                <a:arcTo wR="10" hR="10" stAng="16200000" swAng="-5400000"/>
                <a:lnTo>
                  <a:pt x="0" y="1344"/>
                </a:lnTo>
                <a:arcTo wR="10" hR="10" stAng="10800000" swAng="-5400000"/>
                <a:lnTo>
                  <a:pt x="10" y="1354"/>
                </a:lnTo>
                <a:arcTo wR="10" hR="10" stAng="5400000" swAng="-5400000"/>
                <a:lnTo>
                  <a:pt x="20" y="10"/>
                </a:lnTo>
                <a:arcTo wR="10" hR="1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  <a:ea typeface="Noto Sans CJK JP:palt"/>
            </a:endParaRPr>
          </a:p>
        </p:txBody>
      </p:sp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chemeClr val="dk1"/>
                </a:solidFill>
                <a:latin typeface="Calibri"/>
              </a:rPr>
              <a:t>Click to edit the title text format</a:t>
            </a:r>
            <a:endParaRPr b="0" lang="fr-F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0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0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0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20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0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20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20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20.xml"/><Relationship Id="rId4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20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20.xml"/><Relationship Id="rId4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0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20.xml"/><Relationship Id="rId5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20.xml"/><Relationship Id="rId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20.xml"/><Relationship Id="rId4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20.xml"/><Relationship Id="rId4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20.xml"/><Relationship Id="rId4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0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20.xml"/><Relationship Id="rId4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20.xml"/><Relationship Id="rId4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20.xml"/><Relationship Id="rId4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20.xml"/><Relationship Id="rId4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slideLayout" Target="../slideLayouts/slideLayout31.xml"/><Relationship Id="rId5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20.xml"/><Relationship Id="rId4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20.xml"/><Relationship Id="rId4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20.xml"/><Relationship Id="rId4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0.xml"/><Relationship Id="rId3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20.xml"/><Relationship Id="rId4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0.xml"/><Relationship Id="rId4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20.xml"/><Relationship Id="rId4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20.xml"/><Relationship Id="rId4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20.xml"/><Relationship Id="rId4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0.xml"/><Relationship Id="rId4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0.xml"/><Relationship Id="rId3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20.xml"/><Relationship Id="rId4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20.xml"/><Relationship Id="rId4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0.xml"/><Relationship Id="rId4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0.xml"/><Relationship Id="rId3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0.xml"/><Relationship Id="rId3" Type="http://schemas.openxmlformats.org/officeDocument/2006/relationships/notesSlide" Target="../notesSlides/notesSlide4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0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0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0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0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0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Picture 1" descr=""/>
          <p:cNvPicPr/>
          <p:nvPr/>
        </p:nvPicPr>
        <p:blipFill>
          <a:blip r:embed="rId1"/>
          <a:stretch/>
        </p:blipFill>
        <p:spPr>
          <a:xfrm>
            <a:off x="720000" y="1980000"/>
            <a:ext cx="8639280" cy="1583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Espace réservé du numéro de diapositive 3"/>
          <p:cNvSpPr/>
          <p:nvPr/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C88E2DC5-B8E8-4B37-9C83-7329195251F9}" type="slidenum">
              <a: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fr-FR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7" name="PlaceHolder 1"/>
          <p:cNvSpPr>
            <a:spLocks noGrp="1"/>
          </p:cNvSpPr>
          <p:nvPr>
            <p:ph type="title"/>
          </p:nvPr>
        </p:nvSpPr>
        <p:spPr>
          <a:xfrm>
            <a:off x="180000" y="462600"/>
            <a:ext cx="9539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pc="-1" strike="noStrike">
                <a:solidFill>
                  <a:srgbClr val="ffffff"/>
                </a:solidFill>
                <a:latin typeface="Arial"/>
              </a:rPr>
              <a:t>Ubuntu ShiftFS :</a:t>
            </a:r>
            <a:endParaRPr b="0" lang="fr-FR" sz="44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398" name="Picture 3" descr=""/>
          <p:cNvPicPr/>
          <p:nvPr/>
        </p:nvPicPr>
        <p:blipFill>
          <a:blip r:embed="rId1"/>
          <a:stretch/>
        </p:blipFill>
        <p:spPr>
          <a:xfrm>
            <a:off x="8280000" y="326880"/>
            <a:ext cx="1545840" cy="1112760"/>
          </a:xfrm>
          <a:prstGeom prst="rect">
            <a:avLst/>
          </a:prstGeom>
          <a:ln w="0">
            <a:noFill/>
          </a:ln>
        </p:spPr>
      </p:pic>
      <p:pic>
        <p:nvPicPr>
          <p:cNvPr id="399" name="Picture 4" descr=""/>
          <p:cNvPicPr/>
          <p:nvPr/>
        </p:nvPicPr>
        <p:blipFill>
          <a:blip r:embed="rId2"/>
          <a:stretch/>
        </p:blipFill>
        <p:spPr>
          <a:xfrm>
            <a:off x="360000" y="1631160"/>
            <a:ext cx="8048520" cy="340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Espace réservé du numéro de diapositive 3"/>
          <p:cNvSpPr/>
          <p:nvPr/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FB44A137-C35C-47FF-BD18-02704354FA20}" type="slidenum">
              <a: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fr-FR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180000" y="462600"/>
            <a:ext cx="9539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pc="-1" strike="noStrike">
                <a:solidFill>
                  <a:srgbClr val="ffffff"/>
                </a:solidFill>
                <a:latin typeface="Arial"/>
              </a:rPr>
              <a:t>Ubuntu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fr-FR" sz="4400" spc="-1" strike="noStrike">
                <a:solidFill>
                  <a:srgbClr val="ffffff"/>
                </a:solidFill>
                <a:latin typeface="Arial"/>
              </a:rPr>
              <a:t>ShiftFS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 :</a:t>
            </a:r>
            <a:endParaRPr b="0" lang="fr-FR" sz="44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402" name="Picture 3" descr=""/>
          <p:cNvPicPr/>
          <p:nvPr/>
        </p:nvPicPr>
        <p:blipFill>
          <a:blip r:embed="rId1"/>
          <a:stretch/>
        </p:blipFill>
        <p:spPr>
          <a:xfrm>
            <a:off x="8280000" y="326880"/>
            <a:ext cx="1545840" cy="1112760"/>
          </a:xfrm>
          <a:prstGeom prst="rect">
            <a:avLst/>
          </a:prstGeom>
          <a:ln w="0">
            <a:noFill/>
          </a:ln>
        </p:spPr>
      </p:pic>
      <p:pic>
        <p:nvPicPr>
          <p:cNvPr id="403" name="Picture 4" descr=""/>
          <p:cNvPicPr/>
          <p:nvPr/>
        </p:nvPicPr>
        <p:blipFill>
          <a:blip r:embed="rId2"/>
          <a:stretch/>
        </p:blipFill>
        <p:spPr>
          <a:xfrm rot="4200">
            <a:off x="357480" y="1452960"/>
            <a:ext cx="7194960" cy="3804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Espace réservé du numéro de diapositive 3"/>
          <p:cNvSpPr/>
          <p:nvPr/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8AD2D829-03B7-403F-9F53-862CBDB47FF0}" type="slidenum">
              <a: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fr-FR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180000" y="462600"/>
            <a:ext cx="9539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pc="-1" strike="noStrike">
                <a:solidFill>
                  <a:srgbClr val="ffffff"/>
                </a:solidFill>
                <a:latin typeface="Arial"/>
              </a:rPr>
              <a:t>Ubuntu ShiftFS :</a:t>
            </a:r>
            <a:endParaRPr b="0" lang="fr-FR" sz="44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406" name="Picture 3" descr=""/>
          <p:cNvPicPr/>
          <p:nvPr/>
        </p:nvPicPr>
        <p:blipFill>
          <a:blip r:embed="rId1"/>
          <a:stretch/>
        </p:blipFill>
        <p:spPr>
          <a:xfrm>
            <a:off x="8280000" y="326880"/>
            <a:ext cx="1545840" cy="1112760"/>
          </a:xfrm>
          <a:prstGeom prst="rect">
            <a:avLst/>
          </a:prstGeom>
          <a:ln w="0">
            <a:noFill/>
          </a:ln>
        </p:spPr>
      </p:pic>
      <p:pic>
        <p:nvPicPr>
          <p:cNvPr id="407" name="Picture 4" descr=""/>
          <p:cNvPicPr/>
          <p:nvPr/>
        </p:nvPicPr>
        <p:blipFill>
          <a:blip r:embed="rId2"/>
          <a:stretch/>
        </p:blipFill>
        <p:spPr>
          <a:xfrm>
            <a:off x="360000" y="1980000"/>
            <a:ext cx="8279640" cy="2379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Espace réservé du numéro de diapositive 3"/>
          <p:cNvSpPr/>
          <p:nvPr/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6636EF8E-7959-4DDC-BD0D-69CEC55A0E8A}" type="slidenum">
              <a: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fr-FR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180000" y="462600"/>
            <a:ext cx="9539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pc="-1" strike="noStrike">
                <a:solidFill>
                  <a:srgbClr val="ffffff"/>
                </a:solidFill>
                <a:latin typeface="Arial"/>
              </a:rPr>
              <a:t>Ubuntu ShiftFS :</a:t>
            </a:r>
            <a:endParaRPr b="0" lang="fr-FR" sz="44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410" name="Picture 3" descr=""/>
          <p:cNvPicPr/>
          <p:nvPr/>
        </p:nvPicPr>
        <p:blipFill>
          <a:blip r:embed="rId1"/>
          <a:stretch/>
        </p:blipFill>
        <p:spPr>
          <a:xfrm>
            <a:off x="8280000" y="326880"/>
            <a:ext cx="1545840" cy="1112760"/>
          </a:xfrm>
          <a:prstGeom prst="rect">
            <a:avLst/>
          </a:prstGeom>
          <a:ln w="0">
            <a:noFill/>
          </a:ln>
        </p:spPr>
      </p:pic>
      <p:pic>
        <p:nvPicPr>
          <p:cNvPr id="411" name="Picture 4" descr=""/>
          <p:cNvPicPr/>
          <p:nvPr/>
        </p:nvPicPr>
        <p:blipFill>
          <a:blip r:embed="rId2"/>
          <a:stretch/>
        </p:blipFill>
        <p:spPr>
          <a:xfrm>
            <a:off x="360000" y="1800000"/>
            <a:ext cx="8513280" cy="3179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Espace réservé du numéro de diapositive 3"/>
          <p:cNvSpPr/>
          <p:nvPr/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4CB03985-D690-47BB-B14B-C3CF0DDC1E07}" type="slidenum">
              <a: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fr-FR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180000" y="462600"/>
            <a:ext cx="9539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pc="-1" strike="noStrike">
                <a:solidFill>
                  <a:srgbClr val="ffffff"/>
                </a:solidFill>
                <a:latin typeface="Arial"/>
              </a:rPr>
              <a:t>Ubuntu ShiftFS :</a:t>
            </a:r>
            <a:endParaRPr b="0" lang="fr-FR" sz="44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414" name="Picture 3" descr=""/>
          <p:cNvPicPr/>
          <p:nvPr/>
        </p:nvPicPr>
        <p:blipFill>
          <a:blip r:embed="rId1"/>
          <a:stretch/>
        </p:blipFill>
        <p:spPr>
          <a:xfrm>
            <a:off x="8280000" y="326880"/>
            <a:ext cx="1545840" cy="1112760"/>
          </a:xfrm>
          <a:prstGeom prst="rect">
            <a:avLst/>
          </a:prstGeom>
          <a:ln w="0">
            <a:noFill/>
          </a:ln>
        </p:spPr>
      </p:pic>
      <p:pic>
        <p:nvPicPr>
          <p:cNvPr id="415" name="Picture 4" descr=""/>
          <p:cNvPicPr/>
          <p:nvPr/>
        </p:nvPicPr>
        <p:blipFill>
          <a:blip r:embed="rId2"/>
          <a:stretch/>
        </p:blipFill>
        <p:spPr>
          <a:xfrm>
            <a:off x="360000" y="1935720"/>
            <a:ext cx="8728560" cy="2923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Espace réservé du numéro de diapositive 3"/>
          <p:cNvSpPr/>
          <p:nvPr/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D70B57FD-4623-4F9F-8377-F2463D32BBC4}" type="slidenum">
              <a: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fr-FR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180000" y="462600"/>
            <a:ext cx="9539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pc="-1" strike="noStrike">
                <a:solidFill>
                  <a:srgbClr val="ffffff"/>
                </a:solidFill>
                <a:latin typeface="Arial"/>
              </a:rPr>
              <a:t>Ubuntu ShiftFS :</a:t>
            </a:r>
            <a:endParaRPr b="0" lang="fr-FR" sz="44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418" name="Picture 3" descr=""/>
          <p:cNvPicPr/>
          <p:nvPr/>
        </p:nvPicPr>
        <p:blipFill>
          <a:blip r:embed="rId1"/>
          <a:stretch/>
        </p:blipFill>
        <p:spPr>
          <a:xfrm>
            <a:off x="8280000" y="326880"/>
            <a:ext cx="1545840" cy="1112760"/>
          </a:xfrm>
          <a:prstGeom prst="rect">
            <a:avLst/>
          </a:prstGeom>
          <a:ln w="0">
            <a:noFill/>
          </a:ln>
        </p:spPr>
      </p:pic>
      <p:pic>
        <p:nvPicPr>
          <p:cNvPr id="419" name="Picture 4" descr=""/>
          <p:cNvPicPr/>
          <p:nvPr/>
        </p:nvPicPr>
        <p:blipFill>
          <a:blip r:embed="rId2"/>
          <a:stretch/>
        </p:blipFill>
        <p:spPr>
          <a:xfrm>
            <a:off x="360000" y="1715760"/>
            <a:ext cx="8684640" cy="3503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Espace réservé du numéro de diapositive 3"/>
          <p:cNvSpPr/>
          <p:nvPr/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AC3A0FD4-2244-4ED3-8551-EF13F00EE166}" type="slidenum">
              <a: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fr-FR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180000" y="462600"/>
            <a:ext cx="9539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pc="-1" strike="noStrike">
                <a:solidFill>
                  <a:srgbClr val="ffffff"/>
                </a:solidFill>
                <a:latin typeface="Arial"/>
              </a:rPr>
              <a:t>Ubuntu ShiftFS :</a:t>
            </a:r>
            <a:endParaRPr b="0" lang="fr-FR" sz="44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422" name="Picture 3" descr=""/>
          <p:cNvPicPr/>
          <p:nvPr/>
        </p:nvPicPr>
        <p:blipFill>
          <a:blip r:embed="rId1"/>
          <a:stretch/>
        </p:blipFill>
        <p:spPr>
          <a:xfrm>
            <a:off x="8280000" y="326880"/>
            <a:ext cx="1545840" cy="1112760"/>
          </a:xfrm>
          <a:prstGeom prst="rect">
            <a:avLst/>
          </a:prstGeom>
          <a:ln w="0">
            <a:noFill/>
          </a:ln>
        </p:spPr>
      </p:pic>
      <p:pic>
        <p:nvPicPr>
          <p:cNvPr id="423" name="Picture 4" descr=""/>
          <p:cNvPicPr/>
          <p:nvPr/>
        </p:nvPicPr>
        <p:blipFill>
          <a:blip r:embed="rId2"/>
          <a:stretch/>
        </p:blipFill>
        <p:spPr>
          <a:xfrm>
            <a:off x="360000" y="1870200"/>
            <a:ext cx="8459640" cy="2989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Espace réservé du numéro de diapositive 3"/>
          <p:cNvSpPr/>
          <p:nvPr/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18B8E043-E799-4C03-8BD0-69D7E39EEDA1}" type="slidenum">
              <a: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fr-FR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180000" y="462600"/>
            <a:ext cx="9539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pc="-1" strike="noStrike">
                <a:solidFill>
                  <a:srgbClr val="ffffff"/>
                </a:solidFill>
                <a:latin typeface="Arial"/>
              </a:rPr>
              <a:t>Ubuntu ShiftFS :</a:t>
            </a:r>
            <a:endParaRPr b="0" lang="fr-FR" sz="44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426" name="Picture 3" descr=""/>
          <p:cNvPicPr/>
          <p:nvPr/>
        </p:nvPicPr>
        <p:blipFill>
          <a:blip r:embed="rId1"/>
          <a:stretch/>
        </p:blipFill>
        <p:spPr>
          <a:xfrm>
            <a:off x="8280000" y="326880"/>
            <a:ext cx="1545840" cy="1112760"/>
          </a:xfrm>
          <a:prstGeom prst="rect">
            <a:avLst/>
          </a:prstGeom>
          <a:ln w="0">
            <a:noFill/>
          </a:ln>
        </p:spPr>
      </p:pic>
      <p:pic>
        <p:nvPicPr>
          <p:cNvPr id="427" name="Picture 4" descr=""/>
          <p:cNvPicPr/>
          <p:nvPr/>
        </p:nvPicPr>
        <p:blipFill>
          <a:blip r:embed="rId2"/>
          <a:stretch/>
        </p:blipFill>
        <p:spPr>
          <a:xfrm>
            <a:off x="360000" y="1980000"/>
            <a:ext cx="8099640" cy="2819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Espace réservé du numéro de diapositive 3"/>
          <p:cNvSpPr/>
          <p:nvPr/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548F7910-0B49-4478-A21B-1C0FE2CE1413}" type="slidenum">
              <a: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fr-FR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180000" y="462600"/>
            <a:ext cx="9539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pc="-1" strike="noStrike">
                <a:solidFill>
                  <a:srgbClr val="ffffff"/>
                </a:solidFill>
                <a:latin typeface="Arial"/>
              </a:rPr>
              <a:t>Ubuntu ShiftFS :</a:t>
            </a:r>
            <a:endParaRPr b="0" lang="fr-FR" sz="44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430" name="Picture 3" descr=""/>
          <p:cNvPicPr/>
          <p:nvPr/>
        </p:nvPicPr>
        <p:blipFill>
          <a:blip r:embed="rId1"/>
          <a:stretch/>
        </p:blipFill>
        <p:spPr>
          <a:xfrm>
            <a:off x="8280000" y="326880"/>
            <a:ext cx="1545840" cy="1112760"/>
          </a:xfrm>
          <a:prstGeom prst="rect">
            <a:avLst/>
          </a:prstGeom>
          <a:ln w="0">
            <a:noFill/>
          </a:ln>
        </p:spPr>
      </p:pic>
      <p:pic>
        <p:nvPicPr>
          <p:cNvPr id="431" name="Image 6" descr="Une image contenant texte, capture d’écran, diagramme, ligne&#10;&#10;Description générée automatiquement"/>
          <p:cNvPicPr/>
          <p:nvPr/>
        </p:nvPicPr>
        <p:blipFill>
          <a:blip r:embed="rId2"/>
          <a:stretch/>
        </p:blipFill>
        <p:spPr>
          <a:xfrm>
            <a:off x="726840" y="1691280"/>
            <a:ext cx="6608160" cy="326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Espace réservé du numéro de diapositive 3"/>
          <p:cNvSpPr/>
          <p:nvPr/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613958D1-3C36-4125-8208-817CA24EF580}" type="slidenum">
              <a: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fr-FR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180000" y="462600"/>
            <a:ext cx="9539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pc="-1" strike="noStrike">
                <a:solidFill>
                  <a:srgbClr val="ffffff"/>
                </a:solidFill>
                <a:latin typeface="Arial"/>
              </a:rPr>
              <a:t>Ubuntu ShiftFS :</a:t>
            </a:r>
            <a:endParaRPr b="0" lang="fr-FR" sz="44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434" name="Picture 3" descr=""/>
          <p:cNvPicPr/>
          <p:nvPr/>
        </p:nvPicPr>
        <p:blipFill>
          <a:blip r:embed="rId1"/>
          <a:stretch/>
        </p:blipFill>
        <p:spPr>
          <a:xfrm>
            <a:off x="8280000" y="326880"/>
            <a:ext cx="1545840" cy="1112760"/>
          </a:xfrm>
          <a:prstGeom prst="rect">
            <a:avLst/>
          </a:prstGeom>
          <a:ln w="0">
            <a:noFill/>
          </a:ln>
        </p:spPr>
      </p:pic>
      <p:pic>
        <p:nvPicPr>
          <p:cNvPr id="435" name="Picture 4" descr=""/>
          <p:cNvPicPr/>
          <p:nvPr/>
        </p:nvPicPr>
        <p:blipFill>
          <a:blip r:embed="rId2"/>
          <a:stretch/>
        </p:blipFill>
        <p:spPr>
          <a:xfrm>
            <a:off x="428040" y="2160000"/>
            <a:ext cx="8751600" cy="2484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Espace réservé du numéro de diapositive 3"/>
          <p:cNvSpPr/>
          <p:nvPr/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9D79BF27-6BC1-4817-BE6F-56D781D1FB84}" type="slidenum">
              <a: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fr-FR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180000" y="462600"/>
            <a:ext cx="9539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pc="-1" strike="noStrike">
                <a:solidFill>
                  <a:srgbClr val="ffffff"/>
                </a:solidFill>
                <a:latin typeface="Arial"/>
              </a:rPr>
              <a:t>Présentation</a:t>
            </a:r>
            <a:endParaRPr b="0" lang="fr-F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/>
          </p:nvPr>
        </p:nvSpPr>
        <p:spPr>
          <a:xfrm>
            <a:off x="360000" y="19800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ffffff"/>
                </a:solidFill>
                <a:latin typeface="Arial"/>
              </a:rPr>
              <a:t>Une conférence sur la cybersécurité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ffffff"/>
                </a:solidFill>
                <a:latin typeface="Arial"/>
              </a:rPr>
              <a:t>Rassemble étudiants, pros et chercheurs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ffffff"/>
                </a:solidFill>
                <a:latin typeface="Arial"/>
              </a:rPr>
              <a:t>Depuis 2016 à Paul Sabatier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ffffff"/>
                </a:solidFill>
                <a:latin typeface="Arial"/>
              </a:rPr>
              <a:t>Plusieurs sponsors et partenaires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5" name="Picture 4" descr=""/>
          <p:cNvPicPr/>
          <p:nvPr/>
        </p:nvPicPr>
        <p:blipFill>
          <a:blip r:embed="rId1"/>
          <a:stretch/>
        </p:blipFill>
        <p:spPr>
          <a:xfrm>
            <a:off x="8280000" y="326880"/>
            <a:ext cx="1545840" cy="111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Espace réservé du numéro de diapositive 3"/>
          <p:cNvSpPr/>
          <p:nvPr/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99B98C4F-9E20-4099-80CC-F624609370F5}" type="slidenum">
              <a: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fr-FR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xfrm>
            <a:off x="180000" y="462600"/>
            <a:ext cx="9539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pc="-1" strike="noStrike">
                <a:solidFill>
                  <a:srgbClr val="ffffff"/>
                </a:solidFill>
                <a:latin typeface="Arial"/>
              </a:rPr>
              <a:t>Ubuntu ShiftFS :</a:t>
            </a:r>
            <a:endParaRPr b="0" lang="fr-FR" sz="44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438" name="Picture 3" descr=""/>
          <p:cNvPicPr/>
          <p:nvPr/>
        </p:nvPicPr>
        <p:blipFill>
          <a:blip r:embed="rId1"/>
          <a:stretch/>
        </p:blipFill>
        <p:spPr>
          <a:xfrm>
            <a:off x="8280000" y="326880"/>
            <a:ext cx="1545840" cy="1112760"/>
          </a:xfrm>
          <a:prstGeom prst="rect">
            <a:avLst/>
          </a:prstGeom>
          <a:ln w="0">
            <a:noFill/>
          </a:ln>
        </p:spPr>
      </p:pic>
      <p:pic>
        <p:nvPicPr>
          <p:cNvPr id="439" name="Picture 4" descr=""/>
          <p:cNvPicPr/>
          <p:nvPr/>
        </p:nvPicPr>
        <p:blipFill>
          <a:blip r:embed="rId2"/>
          <a:stretch/>
        </p:blipFill>
        <p:spPr>
          <a:xfrm>
            <a:off x="346320" y="1600560"/>
            <a:ext cx="8113320" cy="1999080"/>
          </a:xfrm>
          <a:prstGeom prst="rect">
            <a:avLst/>
          </a:prstGeom>
          <a:ln w="0">
            <a:noFill/>
          </a:ln>
        </p:spPr>
      </p:pic>
      <p:pic>
        <p:nvPicPr>
          <p:cNvPr id="440" name="Picture 5" descr=""/>
          <p:cNvPicPr/>
          <p:nvPr/>
        </p:nvPicPr>
        <p:blipFill>
          <a:blip r:embed="rId3"/>
          <a:stretch/>
        </p:blipFill>
        <p:spPr>
          <a:xfrm>
            <a:off x="360000" y="3780000"/>
            <a:ext cx="8503920" cy="1379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Espace réservé du numéro de diapositive 3"/>
          <p:cNvSpPr/>
          <p:nvPr/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BC26531B-5AB0-4711-92E1-D35D5C0B4AF4}" type="slidenum">
              <a: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fr-FR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180000" y="462600"/>
            <a:ext cx="9539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200" spc="-1" strike="noStrike">
                <a:solidFill>
                  <a:srgbClr val="ffffff"/>
                </a:solidFill>
                <a:latin typeface="Arial"/>
              </a:rPr>
              <a:t>Security analysis of radio water meters</a:t>
            </a:r>
            <a:br>
              <a:rPr sz="2200"/>
            </a:br>
            <a:r>
              <a:rPr b="0" lang="fr-FR" sz="2200" spc="-1" strike="noStrike">
                <a:solidFill>
                  <a:srgbClr val="ffffff"/>
                </a:solidFill>
                <a:latin typeface="Arial"/>
              </a:rPr>
              <a:t>by Lucas Georget - LAAS-CNRS Toulouse</a:t>
            </a:r>
            <a:endParaRPr b="0" lang="fr-FR" sz="22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443" name="Picture 3" descr=""/>
          <p:cNvPicPr/>
          <p:nvPr/>
        </p:nvPicPr>
        <p:blipFill>
          <a:blip r:embed="rId1"/>
          <a:stretch/>
        </p:blipFill>
        <p:spPr>
          <a:xfrm>
            <a:off x="8280000" y="326880"/>
            <a:ext cx="1545840" cy="1112760"/>
          </a:xfrm>
          <a:prstGeom prst="rect">
            <a:avLst/>
          </a:prstGeom>
          <a:ln w="0">
            <a:noFill/>
          </a:ln>
        </p:spPr>
      </p:pic>
      <p:pic>
        <p:nvPicPr>
          <p:cNvPr id="444" name="Picture 4" descr=""/>
          <p:cNvPicPr/>
          <p:nvPr/>
        </p:nvPicPr>
        <p:blipFill>
          <a:blip r:embed="rId2"/>
          <a:stretch/>
        </p:blipFill>
        <p:spPr>
          <a:xfrm>
            <a:off x="1260000" y="1620000"/>
            <a:ext cx="7559640" cy="341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Espace réservé du numéro de diapositive 3"/>
          <p:cNvSpPr/>
          <p:nvPr/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56930D06-E2F8-478C-9F4A-658CD99CEDB7}" type="slidenum">
              <a: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fr-FR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180000" y="462600"/>
            <a:ext cx="9539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200" spc="-1" strike="noStrike">
                <a:solidFill>
                  <a:srgbClr val="ffffff"/>
                </a:solidFill>
                <a:latin typeface="Arial"/>
              </a:rPr>
              <a:t>Security analysis of radio water meters</a:t>
            </a:r>
            <a:br>
              <a:rPr sz="2200"/>
            </a:br>
            <a:r>
              <a:rPr b="0" lang="fr-FR" sz="2200" spc="-1" strike="noStrike">
                <a:solidFill>
                  <a:srgbClr val="ffffff"/>
                </a:solidFill>
                <a:latin typeface="Arial"/>
              </a:rPr>
              <a:t>by Lucas Georget - LAAS-CNRS Toulouse</a:t>
            </a:r>
            <a:endParaRPr b="0" lang="fr-FR" sz="22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447" name="Picture 3" descr=""/>
          <p:cNvPicPr/>
          <p:nvPr/>
        </p:nvPicPr>
        <p:blipFill>
          <a:blip r:embed="rId1"/>
          <a:stretch/>
        </p:blipFill>
        <p:spPr>
          <a:xfrm>
            <a:off x="8280000" y="326880"/>
            <a:ext cx="1545840" cy="1112760"/>
          </a:xfrm>
          <a:prstGeom prst="rect">
            <a:avLst/>
          </a:prstGeom>
          <a:ln w="0">
            <a:noFill/>
          </a:ln>
        </p:spPr>
      </p:pic>
      <p:pic>
        <p:nvPicPr>
          <p:cNvPr id="448" name="Picture 4" descr=""/>
          <p:cNvPicPr/>
          <p:nvPr/>
        </p:nvPicPr>
        <p:blipFill>
          <a:blip r:embed="rId2"/>
          <a:stretch/>
        </p:blipFill>
        <p:spPr>
          <a:xfrm>
            <a:off x="1260000" y="1609920"/>
            <a:ext cx="7559640" cy="3429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Espace réservé du numéro de diapositive 3"/>
          <p:cNvSpPr/>
          <p:nvPr/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C0092CF4-A2A0-4D06-B89C-6461C84BBD3A}" type="slidenum">
              <a: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fr-FR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0" name="PlaceHolder 1"/>
          <p:cNvSpPr>
            <a:spLocks noGrp="1"/>
          </p:cNvSpPr>
          <p:nvPr>
            <p:ph type="title"/>
          </p:nvPr>
        </p:nvSpPr>
        <p:spPr>
          <a:xfrm>
            <a:off x="180000" y="462600"/>
            <a:ext cx="9539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200" spc="-1" strike="noStrike">
                <a:solidFill>
                  <a:srgbClr val="ffffff"/>
                </a:solidFill>
                <a:latin typeface="Arial"/>
              </a:rPr>
              <a:t>Security analysis of radio water meters</a:t>
            </a:r>
            <a:br>
              <a:rPr sz="2200"/>
            </a:br>
            <a:r>
              <a:rPr b="0" lang="fr-FR" sz="2200" spc="-1" strike="noStrike">
                <a:solidFill>
                  <a:srgbClr val="ffffff"/>
                </a:solidFill>
                <a:latin typeface="Arial"/>
              </a:rPr>
              <a:t>by Lucas Georget - LAAS-CNRS Toulouse</a:t>
            </a:r>
            <a:endParaRPr b="0" lang="fr-FR" sz="22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451" name="Picture 3" descr=""/>
          <p:cNvPicPr/>
          <p:nvPr/>
        </p:nvPicPr>
        <p:blipFill>
          <a:blip r:embed="rId1"/>
          <a:stretch/>
        </p:blipFill>
        <p:spPr>
          <a:xfrm>
            <a:off x="8280000" y="326880"/>
            <a:ext cx="1545840" cy="1112760"/>
          </a:xfrm>
          <a:prstGeom prst="rect">
            <a:avLst/>
          </a:prstGeom>
          <a:ln w="0">
            <a:noFill/>
          </a:ln>
        </p:spPr>
      </p:pic>
      <p:pic>
        <p:nvPicPr>
          <p:cNvPr id="452" name="Picture 4" descr=""/>
          <p:cNvPicPr/>
          <p:nvPr/>
        </p:nvPicPr>
        <p:blipFill>
          <a:blip r:embed="rId2"/>
          <a:stretch/>
        </p:blipFill>
        <p:spPr>
          <a:xfrm>
            <a:off x="1260000" y="1517400"/>
            <a:ext cx="7559640" cy="3522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Espace réservé du numéro de diapositive 3"/>
          <p:cNvSpPr/>
          <p:nvPr/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EE051D1F-F5DB-4850-86B0-EC1E137BC7E2}" type="slidenum">
              <a: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fr-FR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4" name="PlaceHolder 1"/>
          <p:cNvSpPr>
            <a:spLocks noGrp="1"/>
          </p:cNvSpPr>
          <p:nvPr>
            <p:ph type="title"/>
          </p:nvPr>
        </p:nvSpPr>
        <p:spPr>
          <a:xfrm>
            <a:off x="180000" y="462600"/>
            <a:ext cx="9539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200" spc="-1" strike="noStrike">
                <a:solidFill>
                  <a:srgbClr val="ffffff"/>
                </a:solidFill>
                <a:latin typeface="Arial"/>
              </a:rPr>
              <a:t>Security analysis of radio water meters</a:t>
            </a:r>
            <a:br>
              <a:rPr sz="2200"/>
            </a:br>
            <a:r>
              <a:rPr b="0" lang="fr-FR" sz="2200" spc="-1" strike="noStrike">
                <a:solidFill>
                  <a:srgbClr val="ffffff"/>
                </a:solidFill>
                <a:latin typeface="Arial"/>
              </a:rPr>
              <a:t>by Lucas Georget - LAAS-CNRS Toulouse</a:t>
            </a:r>
            <a:endParaRPr b="0" lang="fr-FR" sz="22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455" name="Picture 3" descr=""/>
          <p:cNvPicPr/>
          <p:nvPr/>
        </p:nvPicPr>
        <p:blipFill>
          <a:blip r:embed="rId1"/>
          <a:stretch/>
        </p:blipFill>
        <p:spPr>
          <a:xfrm>
            <a:off x="8280000" y="326880"/>
            <a:ext cx="1545840" cy="1112760"/>
          </a:xfrm>
          <a:prstGeom prst="rect">
            <a:avLst/>
          </a:prstGeom>
          <a:ln w="0">
            <a:noFill/>
          </a:ln>
        </p:spPr>
      </p:pic>
      <p:pic>
        <p:nvPicPr>
          <p:cNvPr id="456" name="Picture 4" descr=""/>
          <p:cNvPicPr/>
          <p:nvPr/>
        </p:nvPicPr>
        <p:blipFill>
          <a:blip r:embed="rId2"/>
          <a:stretch/>
        </p:blipFill>
        <p:spPr>
          <a:xfrm>
            <a:off x="1260000" y="1528920"/>
            <a:ext cx="7559640" cy="351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Espace réservé du numéro de diapositive 3"/>
          <p:cNvSpPr/>
          <p:nvPr/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A4268473-29B0-44E5-BC01-B8435C99977F}" type="slidenum">
              <a: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fr-FR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180000" y="462600"/>
            <a:ext cx="9539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pc="-1" strike="noStrike">
                <a:solidFill>
                  <a:srgbClr val="ffffff"/>
                </a:solidFill>
                <a:latin typeface="Arial"/>
              </a:rPr>
              <a:t>OS administratives privileges</a:t>
            </a:r>
            <a:endParaRPr b="0" lang="fr-FR" sz="44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459" name="Picture 3" descr=""/>
          <p:cNvPicPr/>
          <p:nvPr/>
        </p:nvPicPr>
        <p:blipFill>
          <a:blip r:embed="rId1"/>
          <a:stretch/>
        </p:blipFill>
        <p:spPr>
          <a:xfrm>
            <a:off x="8280000" y="326880"/>
            <a:ext cx="1545840" cy="1112760"/>
          </a:xfrm>
          <a:prstGeom prst="rect">
            <a:avLst/>
          </a:prstGeom>
          <a:ln w="0">
            <a:noFill/>
          </a:ln>
        </p:spPr>
      </p:pic>
      <p:sp>
        <p:nvSpPr>
          <p:cNvPr id="460" name="PlaceHolder 2"/>
          <p:cNvSpPr>
            <a:spLocks noGrp="1"/>
          </p:cNvSpPr>
          <p:nvPr>
            <p:ph/>
          </p:nvPr>
        </p:nvSpPr>
        <p:spPr>
          <a:xfrm>
            <a:off x="180000" y="1710720"/>
            <a:ext cx="9071280" cy="292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spcBef>
                <a:spcPts val="1414"/>
              </a:spcBef>
              <a:buNone/>
              <a:tabLst>
                <a:tab algn="l" pos="0"/>
              </a:tabLst>
            </a:pPr>
            <a:endParaRPr b="0" lang="fr-FR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fr-FR" sz="2200" spc="-1" strike="noStrike">
                <a:solidFill>
                  <a:srgbClr val="ffffff"/>
                </a:solidFill>
                <a:latin typeface="Arial"/>
              </a:rPr>
              <a:t>Explication de l’évolution de l’administration des privilèges</a:t>
            </a:r>
            <a:endParaRPr b="0" lang="fr-FR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89"/>
              </a:spcAft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fr-FR" sz="2200" spc="-1" strike="noStrike">
                <a:solidFill>
                  <a:srgbClr val="ffffff"/>
                </a:solidFill>
                <a:latin typeface="Arial"/>
              </a:rPr>
              <a:t>Linux est le premier OS à avoir implémenté une séparation</a:t>
            </a:r>
            <a:endParaRPr b="0" lang="fr-FR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89"/>
              </a:spcAft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fr-FR" sz="2200" spc="-1" strike="noStrike">
                <a:solidFill>
                  <a:srgbClr val="ffffff"/>
                </a:solidFill>
                <a:latin typeface="Arial"/>
              </a:rPr>
              <a:t>La recherche porte sur la capacité des autres OS à séparer</a:t>
            </a:r>
            <a:endParaRPr b="0" lang="fr-FR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89"/>
              </a:spcAft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fr-FR" sz="2200" spc="-1" strike="noStrike">
                <a:solidFill>
                  <a:srgbClr val="ffffff"/>
                </a:solidFill>
                <a:latin typeface="Arial"/>
              </a:rPr>
              <a:t>Le but est de savoir lequel est le meilleur pour manager les privilèges</a:t>
            </a:r>
            <a:endParaRPr b="0" lang="fr-FR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14"/>
              </a:spcBef>
              <a:buNone/>
              <a:tabLst>
                <a:tab algn="l" pos="0"/>
              </a:tabLst>
            </a:pPr>
            <a:endParaRPr b="0" lang="fr-FR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191"/>
              </a:spcBef>
              <a:spcAft>
                <a:spcPts val="989"/>
              </a:spcAft>
              <a:buNone/>
              <a:tabLst>
                <a:tab algn="l" pos="0"/>
              </a:tabLst>
            </a:pP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Espace réservé du numéro de diapositive 3"/>
          <p:cNvSpPr/>
          <p:nvPr/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9A6E27B3-1DE2-4BDD-A291-DABD70BB35B9}" type="slidenum">
              <a: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fr-FR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180000" y="462600"/>
            <a:ext cx="9539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pc="-1" strike="noStrike">
                <a:solidFill>
                  <a:schemeClr val="lt1"/>
                </a:solidFill>
                <a:latin typeface="Arial"/>
              </a:rPr>
              <a:t>OS administratives privileges</a:t>
            </a:r>
            <a:endParaRPr b="0" lang="fr-FR" sz="44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463" name="Picture 3" descr=""/>
          <p:cNvPicPr/>
          <p:nvPr/>
        </p:nvPicPr>
        <p:blipFill>
          <a:blip r:embed="rId1"/>
          <a:stretch/>
        </p:blipFill>
        <p:spPr>
          <a:xfrm>
            <a:off x="8280000" y="326880"/>
            <a:ext cx="1545840" cy="1112760"/>
          </a:xfrm>
          <a:prstGeom prst="rect">
            <a:avLst/>
          </a:prstGeom>
          <a:ln w="0">
            <a:noFill/>
          </a:ln>
        </p:spPr>
      </p:pic>
      <p:pic>
        <p:nvPicPr>
          <p:cNvPr id="464" name="Picture 4" descr=""/>
          <p:cNvPicPr/>
          <p:nvPr/>
        </p:nvPicPr>
        <p:blipFill>
          <a:blip r:embed="rId2"/>
          <a:stretch/>
        </p:blipFill>
        <p:spPr>
          <a:xfrm>
            <a:off x="360000" y="1440000"/>
            <a:ext cx="7019640" cy="377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Espace réservé du numéro de diapositive 3"/>
          <p:cNvSpPr/>
          <p:nvPr/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CA1AC070-2DEC-4C8E-AE2B-EAA791A46C11}" type="slidenum">
              <a: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fr-FR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180000" y="462600"/>
            <a:ext cx="9539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pc="-1" strike="noStrike">
                <a:solidFill>
                  <a:srgbClr val="ffffff"/>
                </a:solidFill>
                <a:latin typeface="Arial"/>
              </a:rPr>
              <a:t>OS administratives privileges</a:t>
            </a:r>
            <a:endParaRPr b="0" lang="fr-FR" sz="44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467" name="Picture 3" descr=""/>
          <p:cNvPicPr/>
          <p:nvPr/>
        </p:nvPicPr>
        <p:blipFill>
          <a:blip r:embed="rId1"/>
          <a:stretch/>
        </p:blipFill>
        <p:spPr>
          <a:xfrm>
            <a:off x="8280000" y="326880"/>
            <a:ext cx="1545840" cy="1112760"/>
          </a:xfrm>
          <a:prstGeom prst="rect">
            <a:avLst/>
          </a:prstGeom>
          <a:ln w="0">
            <a:noFill/>
          </a:ln>
        </p:spPr>
      </p:pic>
      <p:pic>
        <p:nvPicPr>
          <p:cNvPr id="468" name="Picture 4" descr=""/>
          <p:cNvPicPr/>
          <p:nvPr/>
        </p:nvPicPr>
        <p:blipFill>
          <a:blip r:embed="rId2"/>
          <a:stretch/>
        </p:blipFill>
        <p:spPr>
          <a:xfrm>
            <a:off x="360000" y="1440000"/>
            <a:ext cx="7065720" cy="3819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Espace réservé du numéro de diapositive 3"/>
          <p:cNvSpPr/>
          <p:nvPr/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40898A76-8BF0-4AE8-A303-40C6BA4B948C}" type="slidenum">
              <a: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fr-FR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180000" y="462600"/>
            <a:ext cx="9539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pc="-1" strike="noStrike">
                <a:solidFill>
                  <a:srgbClr val="ffffff"/>
                </a:solidFill>
                <a:latin typeface="Arial"/>
              </a:rPr>
              <a:t>OS administratives privileges</a:t>
            </a:r>
            <a:endParaRPr b="0" lang="fr-FR" sz="44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471" name="Picture 3" descr=""/>
          <p:cNvPicPr/>
          <p:nvPr/>
        </p:nvPicPr>
        <p:blipFill>
          <a:blip r:embed="rId1"/>
          <a:stretch/>
        </p:blipFill>
        <p:spPr>
          <a:xfrm>
            <a:off x="8280000" y="326880"/>
            <a:ext cx="1545840" cy="1112760"/>
          </a:xfrm>
          <a:prstGeom prst="rect">
            <a:avLst/>
          </a:prstGeom>
          <a:ln w="0">
            <a:noFill/>
          </a:ln>
        </p:spPr>
      </p:pic>
      <p:pic>
        <p:nvPicPr>
          <p:cNvPr id="472" name="Picture 4" descr=""/>
          <p:cNvPicPr/>
          <p:nvPr/>
        </p:nvPicPr>
        <p:blipFill>
          <a:blip r:embed="rId2"/>
          <a:stretch/>
        </p:blipFill>
        <p:spPr>
          <a:xfrm>
            <a:off x="357480" y="1440000"/>
            <a:ext cx="7022160" cy="377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Espace réservé du numéro de diapositive 3"/>
          <p:cNvSpPr/>
          <p:nvPr/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0B285074-B95E-4B97-8818-C9D0FD26D9E9}" type="slidenum">
              <a:rPr b="0" lang="fr-FR" sz="18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xfrm>
            <a:off x="180000" y="462600"/>
            <a:ext cx="9539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pc="-1" strike="noStrike">
                <a:solidFill>
                  <a:srgbClr val="ffffff"/>
                </a:solidFill>
                <a:latin typeface="Arial"/>
              </a:rPr>
              <a:t>OS administratives privileges</a:t>
            </a:r>
            <a:endParaRPr b="0" lang="fr-FR" sz="44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475" name="Picture 3" descr=""/>
          <p:cNvPicPr/>
          <p:nvPr/>
        </p:nvPicPr>
        <p:blipFill>
          <a:blip r:embed="rId1"/>
          <a:stretch/>
        </p:blipFill>
        <p:spPr>
          <a:xfrm>
            <a:off x="8280000" y="326880"/>
            <a:ext cx="1545840" cy="1112760"/>
          </a:xfrm>
          <a:prstGeom prst="rect">
            <a:avLst/>
          </a:prstGeom>
          <a:ln w="0">
            <a:noFill/>
          </a:ln>
        </p:spPr>
      </p:pic>
      <p:pic>
        <p:nvPicPr>
          <p:cNvPr id="476" name="Picture 4" descr=""/>
          <p:cNvPicPr/>
          <p:nvPr/>
        </p:nvPicPr>
        <p:blipFill>
          <a:blip r:embed="rId2"/>
          <a:stretch/>
        </p:blipFill>
        <p:spPr>
          <a:xfrm>
            <a:off x="540000" y="1620000"/>
            <a:ext cx="6839640" cy="359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Espace réservé du numéro de diapositive 3"/>
          <p:cNvSpPr/>
          <p:nvPr/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27167FB8-29A5-4D5B-848F-8D29C3FE5579}" type="slidenum">
              <a: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fr-FR" sz="1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67" name="Picture 2" descr=""/>
          <p:cNvPicPr/>
          <p:nvPr/>
        </p:nvPicPr>
        <p:blipFill>
          <a:blip r:embed="rId1"/>
          <a:stretch/>
        </p:blipFill>
        <p:spPr>
          <a:xfrm>
            <a:off x="8280360" y="326880"/>
            <a:ext cx="1545840" cy="1112760"/>
          </a:xfrm>
          <a:prstGeom prst="rect">
            <a:avLst/>
          </a:prstGeom>
          <a:ln w="0">
            <a:noFill/>
          </a:ln>
        </p:spPr>
      </p:pic>
      <p:pic>
        <p:nvPicPr>
          <p:cNvPr id="368" name="Picture 3" descr=""/>
          <p:cNvPicPr/>
          <p:nvPr/>
        </p:nvPicPr>
        <p:blipFill>
          <a:blip r:embed="rId2"/>
          <a:stretch/>
        </p:blipFill>
        <p:spPr>
          <a:xfrm>
            <a:off x="270000" y="1080000"/>
            <a:ext cx="4589640" cy="3059640"/>
          </a:xfrm>
          <a:prstGeom prst="rect">
            <a:avLst/>
          </a:prstGeom>
          <a:ln w="0">
            <a:noFill/>
          </a:ln>
        </p:spPr>
      </p:pic>
      <p:pic>
        <p:nvPicPr>
          <p:cNvPr id="369" name="Picture 4" descr=""/>
          <p:cNvPicPr/>
          <p:nvPr/>
        </p:nvPicPr>
        <p:blipFill>
          <a:blip r:embed="rId3"/>
          <a:stretch/>
        </p:blipFill>
        <p:spPr>
          <a:xfrm>
            <a:off x="5442120" y="1080000"/>
            <a:ext cx="2297520" cy="305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Espace réservé du numéro de diapositive 3"/>
          <p:cNvSpPr/>
          <p:nvPr/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44A23DFB-EA41-4DA2-8F77-FB28E467E2A2}" type="slidenum">
              <a:rPr b="0" lang="fr-FR" sz="18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180000" y="462600"/>
            <a:ext cx="9539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pc="-1" strike="noStrike">
                <a:solidFill>
                  <a:srgbClr val="ffffff"/>
                </a:solidFill>
                <a:latin typeface="Arial"/>
              </a:rPr>
              <a:t>OS administratives privileges</a:t>
            </a:r>
            <a:endParaRPr b="0" lang="fr-FR" sz="44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479" name="Picture 3" descr=""/>
          <p:cNvPicPr/>
          <p:nvPr/>
        </p:nvPicPr>
        <p:blipFill>
          <a:blip r:embed="rId1"/>
          <a:stretch/>
        </p:blipFill>
        <p:spPr>
          <a:xfrm>
            <a:off x="8280000" y="326880"/>
            <a:ext cx="1545840" cy="1112760"/>
          </a:xfrm>
          <a:prstGeom prst="rect">
            <a:avLst/>
          </a:prstGeom>
          <a:ln w="0">
            <a:noFill/>
          </a:ln>
        </p:spPr>
      </p:pic>
      <p:pic>
        <p:nvPicPr>
          <p:cNvPr id="480" name="Picture 4" descr=""/>
          <p:cNvPicPr/>
          <p:nvPr/>
        </p:nvPicPr>
        <p:blipFill>
          <a:blip r:embed="rId2"/>
          <a:stretch/>
        </p:blipFill>
        <p:spPr>
          <a:xfrm>
            <a:off x="540000" y="1557360"/>
            <a:ext cx="6839640" cy="3662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Espace réservé du numéro de diapositive 3"/>
          <p:cNvSpPr/>
          <p:nvPr/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7EF4CBDD-84CC-47DF-813A-7A4725051025}" type="slidenum">
              <a: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fr-FR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180000" y="462600"/>
            <a:ext cx="9539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pc="-1" strike="noStrike">
                <a:solidFill>
                  <a:schemeClr val="lt1"/>
                </a:solidFill>
                <a:latin typeface="Arial"/>
              </a:rPr>
              <a:t>OS administratives privileges</a:t>
            </a:r>
            <a:endParaRPr b="0" lang="fr-FR" sz="44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483" name="Picture 3" descr=""/>
          <p:cNvPicPr/>
          <p:nvPr/>
        </p:nvPicPr>
        <p:blipFill>
          <a:blip r:embed="rId1"/>
          <a:stretch/>
        </p:blipFill>
        <p:spPr>
          <a:xfrm>
            <a:off x="8280000" y="326880"/>
            <a:ext cx="1545840" cy="1112760"/>
          </a:xfrm>
          <a:prstGeom prst="rect">
            <a:avLst/>
          </a:prstGeom>
          <a:ln w="0">
            <a:noFill/>
          </a:ln>
        </p:spPr>
      </p:pic>
      <p:pic>
        <p:nvPicPr>
          <p:cNvPr id="484" name="Picture 4" descr=""/>
          <p:cNvPicPr/>
          <p:nvPr/>
        </p:nvPicPr>
        <p:blipFill>
          <a:blip r:embed="rId2"/>
          <a:stretch/>
        </p:blipFill>
        <p:spPr>
          <a:xfrm>
            <a:off x="540000" y="1514880"/>
            <a:ext cx="6659640" cy="3744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Espace réservé du numéro de diapositive 3"/>
          <p:cNvSpPr/>
          <p:nvPr/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D0EF94A8-A655-44FF-AD44-49A1EBB3A43D}" type="slidenum">
              <a: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fr-FR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6" name="PlaceHolder 1"/>
          <p:cNvSpPr>
            <a:spLocks noGrp="1"/>
          </p:cNvSpPr>
          <p:nvPr>
            <p:ph type="title"/>
          </p:nvPr>
        </p:nvSpPr>
        <p:spPr>
          <a:xfrm>
            <a:off x="180000" y="462600"/>
            <a:ext cx="9539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pc="-1" strike="noStrike">
                <a:solidFill>
                  <a:schemeClr val="lt1"/>
                </a:solidFill>
                <a:latin typeface="Arial"/>
              </a:rPr>
              <a:t>OS administratives privileges</a:t>
            </a:r>
            <a:endParaRPr b="0" lang="fr-FR" sz="44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487" name="Picture 3" descr=""/>
          <p:cNvPicPr/>
          <p:nvPr/>
        </p:nvPicPr>
        <p:blipFill>
          <a:blip r:embed="rId1"/>
          <a:stretch/>
        </p:blipFill>
        <p:spPr>
          <a:xfrm>
            <a:off x="8280000" y="326880"/>
            <a:ext cx="1545840" cy="1112760"/>
          </a:xfrm>
          <a:prstGeom prst="rect">
            <a:avLst/>
          </a:prstGeom>
          <a:ln w="0">
            <a:noFill/>
          </a:ln>
        </p:spPr>
      </p:pic>
      <p:pic>
        <p:nvPicPr>
          <p:cNvPr id="488" name="Picture 4" descr=""/>
          <p:cNvPicPr/>
          <p:nvPr/>
        </p:nvPicPr>
        <p:blipFill>
          <a:blip r:embed="rId2"/>
          <a:stretch/>
        </p:blipFill>
        <p:spPr>
          <a:xfrm>
            <a:off x="540000" y="1562040"/>
            <a:ext cx="6839640" cy="365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Espace réservé du numéro de diapositive 3"/>
          <p:cNvSpPr/>
          <p:nvPr/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A2DFF163-EF63-4238-AD30-78773109074A}" type="slidenum">
              <a:rPr b="0" lang="fr-FR" sz="18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180000" y="462600"/>
            <a:ext cx="9539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pc="-1" strike="noStrike">
                <a:solidFill>
                  <a:srgbClr val="ffffff"/>
                </a:solidFill>
                <a:latin typeface="Arial"/>
              </a:rPr>
              <a:t>OS administratives privileges</a:t>
            </a:r>
            <a:endParaRPr b="0" lang="fr-FR" sz="44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491" name="Picture 3" descr=""/>
          <p:cNvPicPr/>
          <p:nvPr/>
        </p:nvPicPr>
        <p:blipFill>
          <a:blip r:embed="rId1"/>
          <a:stretch/>
        </p:blipFill>
        <p:spPr>
          <a:xfrm>
            <a:off x="8280000" y="326880"/>
            <a:ext cx="1545840" cy="1112760"/>
          </a:xfrm>
          <a:prstGeom prst="rect">
            <a:avLst/>
          </a:prstGeom>
          <a:ln w="0">
            <a:noFill/>
          </a:ln>
        </p:spPr>
      </p:pic>
      <p:sp>
        <p:nvSpPr>
          <p:cNvPr id="492" name="PlaceHolder 2"/>
          <p:cNvSpPr>
            <a:spLocks noGrp="1"/>
          </p:cNvSpPr>
          <p:nvPr>
            <p:ph/>
          </p:nvPr>
        </p:nvSpPr>
        <p:spPr>
          <a:xfrm>
            <a:off x="360000" y="1931760"/>
            <a:ext cx="9071280" cy="292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spcBef>
                <a:spcPts val="1414"/>
              </a:spcBef>
              <a:buNone/>
              <a:tabLst>
                <a:tab algn="l" pos="0"/>
              </a:tabLst>
            </a:pPr>
            <a:endParaRPr b="0" lang="fr-FR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fr-FR" sz="2200" spc="-1" strike="noStrike">
                <a:solidFill>
                  <a:srgbClr val="ffffff"/>
                </a:solidFill>
                <a:latin typeface="Arial"/>
              </a:rPr>
              <a:t>Conclusion, lequel est donc safe ?</a:t>
            </a:r>
            <a:endParaRPr b="0" lang="fr-FR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89"/>
              </a:spcAft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fr-FR" sz="2200" spc="-1" strike="noStrike">
                <a:solidFill>
                  <a:srgbClr val="ffffff"/>
                </a:solidFill>
                <a:latin typeface="Arial"/>
              </a:rPr>
              <a:t>Aucun ne propose un compromis parfait entre sécurité et usabilité</a:t>
            </a:r>
            <a:endParaRPr b="0" lang="fr-FR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89"/>
              </a:spcAft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fr-FR" sz="2200" spc="-1" strike="noStrike">
                <a:solidFill>
                  <a:srgbClr val="ffffff"/>
                </a:solidFill>
                <a:latin typeface="Arial"/>
              </a:rPr>
              <a:t>Freebsd reste le plus sécure</a:t>
            </a:r>
            <a:endParaRPr b="0" lang="fr-FR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89"/>
              </a:spcAft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fr-FR" sz="2200" spc="-1" strike="noStrike">
                <a:solidFill>
                  <a:srgbClr val="ffffff"/>
                </a:solidFill>
                <a:latin typeface="Arial"/>
              </a:rPr>
              <a:t>Mais l’intervenant nous a présenté une solution alternative, avec Linux et le projet RooAsRole.</a:t>
            </a:r>
            <a:endParaRPr b="0" lang="fr-FR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Espace réservé du numéro de diapositive 3"/>
          <p:cNvSpPr/>
          <p:nvPr/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4C1EF5A6-D99D-4AFB-B7FD-A99358B94EC8}" type="slidenum">
              <a:rPr b="0" lang="fr-FR" sz="18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4" name="PlaceHolder 1"/>
          <p:cNvSpPr>
            <a:spLocks noGrp="1"/>
          </p:cNvSpPr>
          <p:nvPr>
            <p:ph type="title"/>
          </p:nvPr>
        </p:nvSpPr>
        <p:spPr>
          <a:xfrm>
            <a:off x="180000" y="462600"/>
            <a:ext cx="9539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pc="-1" strike="noStrike">
                <a:solidFill>
                  <a:srgbClr val="ffffff"/>
                </a:solidFill>
                <a:latin typeface="Arial"/>
              </a:rPr>
              <a:t>OS administratives privileges</a:t>
            </a:r>
            <a:endParaRPr b="0" lang="fr-FR" sz="44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495" name="Picture 3" descr=""/>
          <p:cNvPicPr/>
          <p:nvPr/>
        </p:nvPicPr>
        <p:blipFill>
          <a:blip r:embed="rId1"/>
          <a:stretch/>
        </p:blipFill>
        <p:spPr>
          <a:xfrm>
            <a:off x="8280000" y="326880"/>
            <a:ext cx="1545840" cy="1112760"/>
          </a:xfrm>
          <a:prstGeom prst="rect">
            <a:avLst/>
          </a:prstGeom>
          <a:ln w="0">
            <a:noFill/>
          </a:ln>
        </p:spPr>
      </p:pic>
      <p:pic>
        <p:nvPicPr>
          <p:cNvPr id="496" name="Picture 4" descr=""/>
          <p:cNvPicPr/>
          <p:nvPr/>
        </p:nvPicPr>
        <p:blipFill>
          <a:blip r:embed="rId2"/>
          <a:stretch/>
        </p:blipFill>
        <p:spPr>
          <a:xfrm>
            <a:off x="374760" y="1620000"/>
            <a:ext cx="3404880" cy="3464640"/>
          </a:xfrm>
          <a:prstGeom prst="rect">
            <a:avLst/>
          </a:prstGeom>
          <a:ln w="0">
            <a:noFill/>
          </a:ln>
        </p:spPr>
      </p:pic>
      <p:sp>
        <p:nvSpPr>
          <p:cNvPr id="497" name="PlaceHolder 2"/>
          <p:cNvSpPr>
            <a:spLocks noGrp="1"/>
          </p:cNvSpPr>
          <p:nvPr>
            <p:ph/>
          </p:nvPr>
        </p:nvSpPr>
        <p:spPr>
          <a:xfrm>
            <a:off x="4140000" y="1800000"/>
            <a:ext cx="5471640" cy="292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90000"/>
              </a:lnSpc>
              <a:spcBef>
                <a:spcPts val="1414"/>
              </a:spcBef>
              <a:buNone/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Gestion sécure des accès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191"/>
              </a:spcBef>
              <a:spcAft>
                <a:spcPts val="989"/>
              </a:spcAft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Alternative à sudo avec du « least privileges »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191"/>
              </a:spcBef>
              <a:spcAft>
                <a:spcPts val="989"/>
              </a:spcAft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Modèle RBAC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191"/>
              </a:spcBef>
              <a:spcAft>
                <a:spcPts val="989"/>
              </a:spcAft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Les privileges sont réduits pour chaque tache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191"/>
              </a:spcBef>
              <a:spcAft>
                <a:spcPts val="989"/>
              </a:spcAft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Prévient les « privileges escalation »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Espace réservé du numéro de diapositive 3"/>
          <p:cNvSpPr/>
          <p:nvPr/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2716E33B-8495-456B-9EE8-947E7E0FC30B}" type="slidenum">
              <a:rPr b="0" lang="fr-FR" sz="18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9" name="PlaceHolder 1"/>
          <p:cNvSpPr>
            <a:spLocks noGrp="1"/>
          </p:cNvSpPr>
          <p:nvPr>
            <p:ph type="title"/>
          </p:nvPr>
        </p:nvSpPr>
        <p:spPr>
          <a:xfrm>
            <a:off x="180000" y="462600"/>
            <a:ext cx="9539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200" spc="-1" strike="noStrike">
                <a:solidFill>
                  <a:srgbClr val="ffffff"/>
                </a:solidFill>
                <a:latin typeface="Arial"/>
              </a:rPr>
              <a:t>BAGUETTE: Hunting for Evidence of Malicious Behavior</a:t>
            </a:r>
            <a:br>
              <a:rPr sz="2200"/>
            </a:br>
            <a:r>
              <a:rPr b="0" lang="fr-FR" sz="2200" spc="-1" strike="noStrike">
                <a:solidFill>
                  <a:srgbClr val="ffffff"/>
                </a:solidFill>
                <a:latin typeface="Arial"/>
              </a:rPr>
              <a:t>by Pierre-François Gimenez - INRIA Rennes</a:t>
            </a:r>
            <a:endParaRPr b="0" lang="fr-FR" sz="22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500" name="Picture 3" descr=""/>
          <p:cNvPicPr/>
          <p:nvPr/>
        </p:nvPicPr>
        <p:blipFill>
          <a:blip r:embed="rId1"/>
          <a:stretch/>
        </p:blipFill>
        <p:spPr>
          <a:xfrm>
            <a:off x="8280000" y="326880"/>
            <a:ext cx="1545840" cy="1112760"/>
          </a:xfrm>
          <a:prstGeom prst="rect">
            <a:avLst/>
          </a:prstGeom>
          <a:ln w="0">
            <a:noFill/>
          </a:ln>
        </p:spPr>
      </p:pic>
      <p:pic>
        <p:nvPicPr>
          <p:cNvPr id="501" name="Picture 4" descr=""/>
          <p:cNvPicPr/>
          <p:nvPr/>
        </p:nvPicPr>
        <p:blipFill>
          <a:blip r:embed="rId2"/>
          <a:stretch/>
        </p:blipFill>
        <p:spPr>
          <a:xfrm>
            <a:off x="1844280" y="1440000"/>
            <a:ext cx="6391440" cy="3572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Espace réservé du numéro de diapositive 3"/>
          <p:cNvSpPr/>
          <p:nvPr/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D5C8B8E6-DFAA-47FE-B9B2-711E1188A569}" type="slidenum">
              <a:rPr b="0" lang="fr-FR" sz="18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3" name="PlaceHolder 1"/>
          <p:cNvSpPr>
            <a:spLocks noGrp="1"/>
          </p:cNvSpPr>
          <p:nvPr>
            <p:ph type="title"/>
          </p:nvPr>
        </p:nvSpPr>
        <p:spPr>
          <a:xfrm>
            <a:off x="180000" y="462600"/>
            <a:ext cx="9539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200" spc="-1" strike="noStrike">
                <a:solidFill>
                  <a:srgbClr val="ffffff"/>
                </a:solidFill>
                <a:latin typeface="Arial"/>
              </a:rPr>
              <a:t>BAGUETTE: Hunting for Evidence of Malicious Behavior</a:t>
            </a:r>
            <a:br>
              <a:rPr sz="2200"/>
            </a:br>
            <a:r>
              <a:rPr b="0" lang="fr-FR" sz="2200" spc="-1" strike="noStrike">
                <a:solidFill>
                  <a:srgbClr val="ffffff"/>
                </a:solidFill>
                <a:latin typeface="Arial"/>
              </a:rPr>
              <a:t>by Pierre-François Gimenez - INRIA Rennes</a:t>
            </a:r>
            <a:endParaRPr b="0" lang="fr-FR" sz="22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504" name="Picture 3" descr=""/>
          <p:cNvPicPr/>
          <p:nvPr/>
        </p:nvPicPr>
        <p:blipFill>
          <a:blip r:embed="rId1"/>
          <a:stretch/>
        </p:blipFill>
        <p:spPr>
          <a:xfrm>
            <a:off x="8280000" y="326880"/>
            <a:ext cx="1545840" cy="1112760"/>
          </a:xfrm>
          <a:prstGeom prst="rect">
            <a:avLst/>
          </a:prstGeom>
          <a:ln w="0">
            <a:noFill/>
          </a:ln>
        </p:spPr>
      </p:pic>
      <p:pic>
        <p:nvPicPr>
          <p:cNvPr id="505" name="Picture 4" descr=""/>
          <p:cNvPicPr/>
          <p:nvPr/>
        </p:nvPicPr>
        <p:blipFill>
          <a:blip r:embed="rId2"/>
          <a:stretch/>
        </p:blipFill>
        <p:spPr>
          <a:xfrm>
            <a:off x="1774440" y="1440000"/>
            <a:ext cx="6530760" cy="3679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Espace réservé du numéro de diapositive 3"/>
          <p:cNvSpPr/>
          <p:nvPr/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FEC73C18-0BC1-4A0C-A9E7-720EB56F1D37}" type="slidenum">
              <a:rPr b="0" lang="fr-FR" sz="18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7" name="PlaceHolder 1"/>
          <p:cNvSpPr>
            <a:spLocks noGrp="1"/>
          </p:cNvSpPr>
          <p:nvPr>
            <p:ph type="title"/>
          </p:nvPr>
        </p:nvSpPr>
        <p:spPr>
          <a:xfrm>
            <a:off x="180000" y="462600"/>
            <a:ext cx="9539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200" spc="-1" strike="noStrike">
                <a:solidFill>
                  <a:srgbClr val="ffffff"/>
                </a:solidFill>
                <a:latin typeface="Arial"/>
              </a:rPr>
              <a:t>BAGUETTE: Hunting for Evidence of Malicious Behavior</a:t>
            </a:r>
            <a:br>
              <a:rPr sz="2200"/>
            </a:br>
            <a:r>
              <a:rPr b="0" lang="fr-FR" sz="2200" spc="-1" strike="noStrike">
                <a:solidFill>
                  <a:srgbClr val="ffffff"/>
                </a:solidFill>
                <a:latin typeface="Arial"/>
              </a:rPr>
              <a:t>by Pierre-François Gimenez - INRIA Rennes</a:t>
            </a:r>
            <a:endParaRPr b="0" lang="fr-FR" sz="22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508" name="Picture 3" descr=""/>
          <p:cNvPicPr/>
          <p:nvPr/>
        </p:nvPicPr>
        <p:blipFill>
          <a:blip r:embed="rId1"/>
          <a:stretch/>
        </p:blipFill>
        <p:spPr>
          <a:xfrm>
            <a:off x="8280000" y="326880"/>
            <a:ext cx="1545840" cy="1112760"/>
          </a:xfrm>
          <a:prstGeom prst="rect">
            <a:avLst/>
          </a:prstGeom>
          <a:ln w="0">
            <a:noFill/>
          </a:ln>
        </p:spPr>
      </p:pic>
      <p:pic>
        <p:nvPicPr>
          <p:cNvPr id="509" name="Picture 4" descr=""/>
          <p:cNvPicPr/>
          <p:nvPr/>
        </p:nvPicPr>
        <p:blipFill>
          <a:blip r:embed="rId2"/>
          <a:stretch/>
        </p:blipFill>
        <p:spPr>
          <a:xfrm>
            <a:off x="1753200" y="1440000"/>
            <a:ext cx="6573600" cy="3701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space réservé du numéro de diapositive 3"/>
          <p:cNvSpPr/>
          <p:nvPr/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23C8BB33-F705-4011-8F85-0D367FC1733F}" type="slidenum">
              <a:rPr b="0" lang="fr-FR" sz="18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1" name="PlaceHolder 1"/>
          <p:cNvSpPr>
            <a:spLocks noGrp="1"/>
          </p:cNvSpPr>
          <p:nvPr>
            <p:ph type="title"/>
          </p:nvPr>
        </p:nvSpPr>
        <p:spPr>
          <a:xfrm>
            <a:off x="180000" y="462600"/>
            <a:ext cx="9539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200" spc="-1" strike="noStrike">
                <a:solidFill>
                  <a:srgbClr val="ffffff"/>
                </a:solidFill>
                <a:latin typeface="Arial"/>
              </a:rPr>
              <a:t>BAGUETTE: Hunting for Evidence of Malicious Behavior</a:t>
            </a:r>
            <a:br>
              <a:rPr sz="2200"/>
            </a:br>
            <a:r>
              <a:rPr b="0" lang="fr-FR" sz="2200" spc="-1" strike="noStrike">
                <a:solidFill>
                  <a:srgbClr val="ffffff"/>
                </a:solidFill>
                <a:latin typeface="Arial"/>
              </a:rPr>
              <a:t>by Pierre-François Gimenez - INRIA Rennes</a:t>
            </a:r>
            <a:endParaRPr b="0" lang="fr-FR" sz="22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512" name="Picture 3" descr=""/>
          <p:cNvPicPr/>
          <p:nvPr/>
        </p:nvPicPr>
        <p:blipFill>
          <a:blip r:embed="rId1"/>
          <a:stretch/>
        </p:blipFill>
        <p:spPr>
          <a:xfrm>
            <a:off x="8280000" y="326880"/>
            <a:ext cx="1545840" cy="1112760"/>
          </a:xfrm>
          <a:prstGeom prst="rect">
            <a:avLst/>
          </a:prstGeom>
          <a:ln w="0">
            <a:noFill/>
          </a:ln>
        </p:spPr>
      </p:pic>
      <p:pic>
        <p:nvPicPr>
          <p:cNvPr id="513" name="Picture 4" descr=""/>
          <p:cNvPicPr/>
          <p:nvPr/>
        </p:nvPicPr>
        <p:blipFill>
          <a:blip r:embed="rId2"/>
          <a:stretch/>
        </p:blipFill>
        <p:spPr>
          <a:xfrm>
            <a:off x="1710000" y="1440000"/>
            <a:ext cx="6659640" cy="3726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Espace réservé du numéro de diapositive 3"/>
          <p:cNvSpPr/>
          <p:nvPr/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8B36B342-C58E-4E65-B1C8-651762ADA195}" type="slidenum">
              <a:rPr b="0" lang="fr-FR" sz="18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5" name="PlaceHolder 1"/>
          <p:cNvSpPr>
            <a:spLocks noGrp="1"/>
          </p:cNvSpPr>
          <p:nvPr>
            <p:ph type="title"/>
          </p:nvPr>
        </p:nvSpPr>
        <p:spPr>
          <a:xfrm>
            <a:off x="180000" y="462600"/>
            <a:ext cx="9539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200" spc="-1" strike="noStrike">
                <a:solidFill>
                  <a:srgbClr val="ffffff"/>
                </a:solidFill>
                <a:latin typeface="Arial"/>
              </a:rPr>
              <a:t>BAGUETTE: Hunting for Evidence of Malicious Behavior</a:t>
            </a:r>
            <a:br>
              <a:rPr sz="2200"/>
            </a:br>
            <a:r>
              <a:rPr b="0" lang="fr-FR" sz="2200" spc="-1" strike="noStrike">
                <a:solidFill>
                  <a:srgbClr val="ffffff"/>
                </a:solidFill>
                <a:latin typeface="Arial"/>
              </a:rPr>
              <a:t>by Pierre-François Gimenez - INRIA Rennes</a:t>
            </a:r>
            <a:endParaRPr b="0" lang="fr-FR" sz="22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516" name="Picture 3" descr=""/>
          <p:cNvPicPr/>
          <p:nvPr/>
        </p:nvPicPr>
        <p:blipFill>
          <a:blip r:embed="rId1"/>
          <a:stretch/>
        </p:blipFill>
        <p:spPr>
          <a:xfrm>
            <a:off x="8280000" y="326880"/>
            <a:ext cx="1545840" cy="1112760"/>
          </a:xfrm>
          <a:prstGeom prst="rect">
            <a:avLst/>
          </a:prstGeom>
          <a:ln w="0">
            <a:noFill/>
          </a:ln>
        </p:spPr>
      </p:pic>
      <p:pic>
        <p:nvPicPr>
          <p:cNvPr id="517" name="Picture 4" descr=""/>
          <p:cNvPicPr/>
          <p:nvPr/>
        </p:nvPicPr>
        <p:blipFill>
          <a:blip r:embed="rId2"/>
          <a:stretch/>
        </p:blipFill>
        <p:spPr>
          <a:xfrm>
            <a:off x="1679400" y="1440000"/>
            <a:ext cx="6720840" cy="350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Espace réservé du numéro de diapositive 3"/>
          <p:cNvSpPr/>
          <p:nvPr/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EC4EFFCB-88B0-4ECC-99DF-A5BD25CE4E7A}" type="slidenum">
              <a: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fr-FR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180000" y="462600"/>
            <a:ext cx="9539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pc="-1" strike="noStrike">
                <a:solidFill>
                  <a:srgbClr val="ffffff"/>
                </a:solidFill>
                <a:latin typeface="Arial"/>
              </a:rPr>
              <a:t>Notre sélection :</a:t>
            </a:r>
            <a:endParaRPr b="0" lang="fr-F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/>
          </p:nvPr>
        </p:nvSpPr>
        <p:spPr>
          <a:xfrm>
            <a:off x="303480" y="196776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200" spc="-1" strike="noStrike">
                <a:solidFill>
                  <a:srgbClr val="ffffff"/>
                </a:solidFill>
                <a:latin typeface="Arial"/>
              </a:rPr>
              <a:t>Bringing the Science of Cybersecurity out of the Dark Ages</a:t>
            </a:r>
            <a:endParaRPr b="0" lang="fr-FR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200" spc="-1" strike="noStrike">
                <a:solidFill>
                  <a:srgbClr val="ffffff"/>
                </a:solidFill>
                <a:latin typeface="Arial"/>
              </a:rPr>
              <a:t>Vulnérabilitée Ubuntu ShiftFS</a:t>
            </a:r>
            <a:endParaRPr b="0" lang="fr-FR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200" spc="-1" strike="noStrike">
                <a:solidFill>
                  <a:srgbClr val="ffffff"/>
                </a:solidFill>
                <a:latin typeface="Arial"/>
              </a:rPr>
              <a:t>Security analysis of radio water meters</a:t>
            </a:r>
            <a:endParaRPr b="0" lang="fr-FR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200" spc="-1" strike="noStrike">
                <a:solidFill>
                  <a:srgbClr val="ffffff"/>
                </a:solidFill>
                <a:latin typeface="Arial"/>
              </a:rPr>
              <a:t>Exploring OS administratives privileges</a:t>
            </a:r>
            <a:endParaRPr b="0" lang="fr-FR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200" spc="-1" strike="noStrike">
                <a:solidFill>
                  <a:srgbClr val="ffffff"/>
                </a:solidFill>
                <a:latin typeface="Arial"/>
              </a:rPr>
              <a:t>Hunting for Evidence of Malicious Behavior</a:t>
            </a:r>
            <a:endParaRPr b="0" lang="fr-FR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3" name="Picture 4" descr=""/>
          <p:cNvPicPr/>
          <p:nvPr/>
        </p:nvPicPr>
        <p:blipFill>
          <a:blip r:embed="rId1"/>
          <a:stretch/>
        </p:blipFill>
        <p:spPr>
          <a:xfrm>
            <a:off x="8280000" y="326880"/>
            <a:ext cx="1545840" cy="111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Espace réservé du numéro de diapositive 3"/>
          <p:cNvSpPr/>
          <p:nvPr/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502DC744-F816-4CEF-818E-D2A4CE646BC8}" type="slidenum">
              <a:rPr b="0" lang="fr-FR" sz="18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180000" y="462600"/>
            <a:ext cx="9539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200" spc="-1" strike="noStrike">
                <a:solidFill>
                  <a:srgbClr val="ffffff"/>
                </a:solidFill>
                <a:latin typeface="Arial"/>
              </a:rPr>
              <a:t>BAGUETTE: Hunting for Evidence of Malicious Behavior</a:t>
            </a:r>
            <a:br>
              <a:rPr sz="2200"/>
            </a:br>
            <a:r>
              <a:rPr b="0" lang="fr-FR" sz="2200" spc="-1" strike="noStrike">
                <a:solidFill>
                  <a:srgbClr val="ffffff"/>
                </a:solidFill>
                <a:latin typeface="Arial"/>
              </a:rPr>
              <a:t>by Pierre-François Gimenez - INRIA Rennes</a:t>
            </a:r>
            <a:endParaRPr b="0" lang="fr-FR" sz="22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520" name="Picture 3" descr=""/>
          <p:cNvPicPr/>
          <p:nvPr/>
        </p:nvPicPr>
        <p:blipFill>
          <a:blip r:embed="rId1"/>
          <a:stretch/>
        </p:blipFill>
        <p:spPr>
          <a:xfrm>
            <a:off x="8280000" y="326880"/>
            <a:ext cx="1545840" cy="1112760"/>
          </a:xfrm>
          <a:prstGeom prst="rect">
            <a:avLst/>
          </a:prstGeom>
          <a:ln w="0">
            <a:noFill/>
          </a:ln>
        </p:spPr>
      </p:pic>
      <p:pic>
        <p:nvPicPr>
          <p:cNvPr id="521" name="Picture 4" descr=""/>
          <p:cNvPicPr/>
          <p:nvPr/>
        </p:nvPicPr>
        <p:blipFill>
          <a:blip r:embed="rId2"/>
          <a:stretch/>
        </p:blipFill>
        <p:spPr>
          <a:xfrm>
            <a:off x="1744920" y="1440000"/>
            <a:ext cx="6589800" cy="3711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Espace réservé du numéro de diapositive 3"/>
          <p:cNvSpPr/>
          <p:nvPr/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B1A22FD3-5E26-422E-9703-AA88FDCF56F8}" type="slidenum">
              <a:rPr b="0" lang="fr-FR" sz="18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3" name="PlaceHolder 1"/>
          <p:cNvSpPr>
            <a:spLocks noGrp="1"/>
          </p:cNvSpPr>
          <p:nvPr>
            <p:ph type="title"/>
          </p:nvPr>
        </p:nvSpPr>
        <p:spPr>
          <a:xfrm>
            <a:off x="180000" y="462600"/>
            <a:ext cx="9539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200" spc="-1" strike="noStrike">
                <a:solidFill>
                  <a:srgbClr val="ffffff"/>
                </a:solidFill>
                <a:latin typeface="Arial"/>
              </a:rPr>
              <a:t>BAGUETTE: Hunting for Evidence of Malicious Behavior</a:t>
            </a:r>
            <a:br>
              <a:rPr sz="2200"/>
            </a:br>
            <a:r>
              <a:rPr b="0" lang="fr-FR" sz="2200" spc="-1" strike="noStrike">
                <a:solidFill>
                  <a:srgbClr val="ffffff"/>
                </a:solidFill>
                <a:latin typeface="Arial"/>
              </a:rPr>
              <a:t>by Pierre-François Gimenez - INRIA Rennes</a:t>
            </a:r>
            <a:endParaRPr b="0" lang="fr-FR" sz="22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524" name="Picture 3" descr=""/>
          <p:cNvPicPr/>
          <p:nvPr/>
        </p:nvPicPr>
        <p:blipFill>
          <a:blip r:embed="rId1"/>
          <a:stretch/>
        </p:blipFill>
        <p:spPr>
          <a:xfrm>
            <a:off x="8280000" y="326880"/>
            <a:ext cx="1545840" cy="1112760"/>
          </a:xfrm>
          <a:prstGeom prst="rect">
            <a:avLst/>
          </a:prstGeom>
          <a:ln w="0">
            <a:noFill/>
          </a:ln>
        </p:spPr>
      </p:pic>
      <p:pic>
        <p:nvPicPr>
          <p:cNvPr id="525" name="Picture 4" descr=""/>
          <p:cNvPicPr/>
          <p:nvPr/>
        </p:nvPicPr>
        <p:blipFill>
          <a:blip r:embed="rId2"/>
          <a:stretch/>
        </p:blipFill>
        <p:spPr>
          <a:xfrm>
            <a:off x="1710000" y="1429200"/>
            <a:ext cx="6659640" cy="3651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Espace réservé du numéro de diapositive 3"/>
          <p:cNvSpPr/>
          <p:nvPr/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CCFE79FE-B7BC-4D5D-AD0E-144A5E41C369}" type="slidenum">
              <a:rPr b="0" lang="fr-FR" sz="18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7" name="PlaceHolder 1"/>
          <p:cNvSpPr>
            <a:spLocks noGrp="1"/>
          </p:cNvSpPr>
          <p:nvPr>
            <p:ph type="title"/>
          </p:nvPr>
        </p:nvSpPr>
        <p:spPr>
          <a:xfrm>
            <a:off x="180000" y="462600"/>
            <a:ext cx="9539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200" spc="-1" strike="noStrike">
                <a:solidFill>
                  <a:srgbClr val="ffffff"/>
                </a:solidFill>
                <a:latin typeface="Arial"/>
              </a:rPr>
              <a:t>BAGUETTE: Hunting for Evidence of Malicious Behavior</a:t>
            </a:r>
            <a:br>
              <a:rPr sz="2200"/>
            </a:br>
            <a:r>
              <a:rPr b="0" lang="fr-FR" sz="2200" spc="-1" strike="noStrike">
                <a:solidFill>
                  <a:srgbClr val="ffffff"/>
                </a:solidFill>
                <a:latin typeface="Arial"/>
              </a:rPr>
              <a:t>by Pierre-François Gimenez - INRIA Rennes</a:t>
            </a:r>
            <a:endParaRPr b="0" lang="fr-FR" sz="22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528" name="Picture 3" descr=""/>
          <p:cNvPicPr/>
          <p:nvPr/>
        </p:nvPicPr>
        <p:blipFill>
          <a:blip r:embed="rId1"/>
          <a:stretch/>
        </p:blipFill>
        <p:spPr>
          <a:xfrm>
            <a:off x="8280000" y="326880"/>
            <a:ext cx="1545840" cy="1112760"/>
          </a:xfrm>
          <a:prstGeom prst="rect">
            <a:avLst/>
          </a:prstGeom>
          <a:ln w="0">
            <a:noFill/>
          </a:ln>
        </p:spPr>
      </p:pic>
      <p:pic>
        <p:nvPicPr>
          <p:cNvPr id="529" name="Picture 4" descr=""/>
          <p:cNvPicPr/>
          <p:nvPr/>
        </p:nvPicPr>
        <p:blipFill>
          <a:blip r:embed="rId2"/>
          <a:stretch/>
        </p:blipFill>
        <p:spPr>
          <a:xfrm>
            <a:off x="1712520" y="1800000"/>
            <a:ext cx="6654960" cy="3249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Espace réservé du numéro de diapositive 3"/>
          <p:cNvSpPr/>
          <p:nvPr/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7D25AC58-58E5-429D-8D76-871BDE60198C}" type="slidenum">
              <a: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fr-FR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180000" y="462600"/>
            <a:ext cx="9539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800" spc="-1" strike="noStrike">
                <a:solidFill>
                  <a:srgbClr val="ffffff"/>
                </a:solidFill>
                <a:latin typeface="Arial"/>
              </a:rPr>
              <a:t>Conclusion</a:t>
            </a:r>
            <a:endParaRPr b="0" lang="fr-FR" sz="28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532" name="Picture 3" descr=""/>
          <p:cNvPicPr/>
          <p:nvPr/>
        </p:nvPicPr>
        <p:blipFill>
          <a:blip r:embed="rId1"/>
          <a:stretch/>
        </p:blipFill>
        <p:spPr>
          <a:xfrm>
            <a:off x="8280000" y="326880"/>
            <a:ext cx="1545840" cy="1112760"/>
          </a:xfrm>
          <a:prstGeom prst="rect">
            <a:avLst/>
          </a:prstGeom>
          <a:ln w="0">
            <a:noFill/>
          </a:ln>
        </p:spPr>
      </p:pic>
      <p:sp>
        <p:nvSpPr>
          <p:cNvPr id="533" name="ZoneTexte 3"/>
          <p:cNvSpPr/>
          <p:nvPr/>
        </p:nvSpPr>
        <p:spPr>
          <a:xfrm>
            <a:off x="390240" y="1440000"/>
            <a:ext cx="6278760" cy="338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Noto Sans CJK JP:palt"/>
              </a:rPr>
              <a:t>Points positifs :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Noto Sans CJK JP:palt"/>
              </a:rPr>
              <a:t>- Permet de rencontrer des passionnés et pros du domaine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Noto Sans CJK JP:palt"/>
              </a:rPr>
              <a:t>- Des intervenants de qualité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Noto Sans CJK JP:palt"/>
              </a:rPr>
              <a:t>- Accessibilité </a:t>
            </a:r>
            <a:br>
              <a:rPr sz="1800"/>
            </a:b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Noto Sans CJK JP:palt"/>
              </a:rPr>
              <a:t>Points négatifs :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Noto Sans CJK JP:palt"/>
              </a:rPr>
              <a:t>- L’organisation était moyenne (peu de capacité d’accueil)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Noto Sans CJK JP:palt"/>
              </a:rPr>
              <a:t>- Certaines conférences peu claires (issues de la recherche)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Noto Sans CJK JP:palt"/>
              </a:rPr>
              <a:t>- Qualité des conférences disparates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Espace réservé du numéro de diapositive 3"/>
          <p:cNvSpPr/>
          <p:nvPr/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E3DD741A-6C05-4A3F-8992-71EFAB77D902}" type="slidenum">
              <a: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fr-FR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5" name="PlaceHolder 1"/>
          <p:cNvSpPr>
            <a:spLocks noGrp="1"/>
          </p:cNvSpPr>
          <p:nvPr>
            <p:ph type="title"/>
          </p:nvPr>
        </p:nvSpPr>
        <p:spPr>
          <a:xfrm>
            <a:off x="180000" y="462600"/>
            <a:ext cx="9539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800" spc="-1" strike="noStrike">
                <a:solidFill>
                  <a:srgbClr val="ffffff"/>
                </a:solidFill>
                <a:latin typeface="Arial"/>
              </a:rPr>
              <a:t>Ressources complémentaires</a:t>
            </a:r>
            <a:endParaRPr b="0" lang="fr-FR" sz="28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536" name="Picture 3" descr=""/>
          <p:cNvPicPr/>
          <p:nvPr/>
        </p:nvPicPr>
        <p:blipFill>
          <a:blip r:embed="rId1"/>
          <a:stretch/>
        </p:blipFill>
        <p:spPr>
          <a:xfrm>
            <a:off x="8280000" y="326880"/>
            <a:ext cx="1545840" cy="1112760"/>
          </a:xfrm>
          <a:prstGeom prst="rect">
            <a:avLst/>
          </a:prstGeom>
          <a:ln w="0">
            <a:noFill/>
          </a:ln>
        </p:spPr>
      </p:pic>
      <p:sp>
        <p:nvSpPr>
          <p:cNvPr id="537" name="ZoneTexte 3"/>
          <p:cNvSpPr/>
          <p:nvPr/>
        </p:nvSpPr>
        <p:spPr>
          <a:xfrm>
            <a:off x="395640" y="1620000"/>
            <a:ext cx="7484040" cy="310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fr-FR" sz="1800" spc="-1" strike="noStrike" u="sng">
                <a:solidFill>
                  <a:srgbClr val="ffffff"/>
                </a:solidFill>
                <a:uFillTx/>
                <a:latin typeface="Arial"/>
                <a:ea typeface="Noto Sans CJK JP:palt"/>
              </a:rPr>
              <a:t>Baguette : </a:t>
            </a:r>
            <a:br>
              <a:rPr sz="1800"/>
            </a:br>
            <a:br>
              <a:rPr sz="1800"/>
            </a:b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Noto Sans CJK JP:palt"/>
              </a:rPr>
              <a:t>https://hal.science/hal-04102144/file/SECRYPT_2023%20%284%29.pdf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fr-FR" sz="1800" spc="-1" strike="noStrike" u="sng">
                <a:solidFill>
                  <a:srgbClr val="ffffff"/>
                </a:solidFill>
                <a:uFillTx/>
                <a:latin typeface="Arial"/>
                <a:ea typeface="Noto Sans CJK JP:palt"/>
              </a:rPr>
              <a:t>RootAsRole : </a:t>
            </a:r>
            <a:br>
              <a:rPr sz="1800"/>
            </a:br>
            <a:br>
              <a:rPr sz="1800"/>
            </a:b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Noto Sans CJK JP:palt"/>
              </a:rPr>
              <a:t>https://github.com/LeChatP/RootAsRole</a:t>
            </a:r>
            <a:br>
              <a:rPr sz="1800"/>
            </a:br>
            <a:br>
              <a:rPr sz="1800"/>
            </a:br>
            <a:r>
              <a:rPr b="1" lang="fr-FR" sz="1800" spc="-1" strike="noStrike" u="sng">
                <a:solidFill>
                  <a:srgbClr val="ffffff"/>
                </a:solidFill>
                <a:uFillTx/>
                <a:latin typeface="Arial"/>
                <a:ea typeface="Noto Sans CJK JP:palt"/>
              </a:rPr>
              <a:t>Replay conférences :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Noto Sans CJK JP:palt"/>
              </a:rPr>
              <a:t>https://www.youtube.com/@THCon/streams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Espace réservé du numéro de diapositive 3"/>
          <p:cNvSpPr/>
          <p:nvPr/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695441FA-6643-47B1-962F-EB7A0CA5D7F9}" type="slidenum">
              <a: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fr-FR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180000" y="462600"/>
            <a:ext cx="9539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200" spc="-1" strike="noStrike">
                <a:solidFill>
                  <a:srgbClr val="ffffff"/>
                </a:solidFill>
                <a:latin typeface="Arial"/>
              </a:rPr>
              <a:t>Bringing the Science of Cybersecurity out of the Dark Ages</a:t>
            </a:r>
            <a:br>
              <a:rPr sz="2200"/>
            </a:b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by Jiska Classen Hasso Plattner Institute, University of Potsdam</a:t>
            </a:r>
            <a:endParaRPr b="0" lang="fr-FR" sz="20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376" name="Picture 3" descr=""/>
          <p:cNvPicPr/>
          <p:nvPr/>
        </p:nvPicPr>
        <p:blipFill>
          <a:blip r:embed="rId1"/>
          <a:stretch/>
        </p:blipFill>
        <p:spPr>
          <a:xfrm>
            <a:off x="8280000" y="326880"/>
            <a:ext cx="1545840" cy="1112760"/>
          </a:xfrm>
          <a:prstGeom prst="rect">
            <a:avLst/>
          </a:prstGeom>
          <a:ln w="0">
            <a:noFill/>
          </a:ln>
        </p:spPr>
      </p:pic>
      <p:sp>
        <p:nvSpPr>
          <p:cNvPr id="377" name="PlaceHolder 2"/>
          <p:cNvSpPr>
            <a:spLocks noGrp="1"/>
          </p:cNvSpPr>
          <p:nvPr>
            <p:ph/>
          </p:nvPr>
        </p:nvSpPr>
        <p:spPr>
          <a:xfrm>
            <a:off x="288360" y="193176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200" spc="-1" strike="noStrike">
                <a:solidFill>
                  <a:srgbClr val="ffffff"/>
                </a:solidFill>
                <a:latin typeface="Arial"/>
              </a:rPr>
              <a:t>Dark ages : ignorance and error</a:t>
            </a:r>
            <a:endParaRPr b="0" lang="fr-FR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200" spc="-1" strike="noStrike">
                <a:solidFill>
                  <a:srgbClr val="ffffff"/>
                </a:solidFill>
                <a:latin typeface="Arial"/>
              </a:rPr>
              <a:t>Age of Enlightment : knowledge and understanding</a:t>
            </a:r>
            <a:endParaRPr b="0" lang="fr-FR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191"/>
              </a:spcBef>
              <a:spcAft>
                <a:spcPts val="989"/>
              </a:spcAft>
              <a:buNone/>
            </a:pP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8" name="Picture 5" descr=""/>
          <p:cNvPicPr/>
          <p:nvPr/>
        </p:nvPicPr>
        <p:blipFill>
          <a:blip r:embed="rId2"/>
          <a:stretch/>
        </p:blipFill>
        <p:spPr>
          <a:xfrm>
            <a:off x="7200000" y="1641960"/>
            <a:ext cx="1592640" cy="1417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Espace réservé du numéro de diapositive 3"/>
          <p:cNvSpPr/>
          <p:nvPr/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0FCB832B-847C-49CB-8CE1-B886A4AD3A3E}" type="slidenum">
              <a: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fr-FR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180000" y="462600"/>
            <a:ext cx="9539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200" spc="-1" strike="noStrike">
                <a:solidFill>
                  <a:srgbClr val="ffffff"/>
                </a:solidFill>
                <a:latin typeface="Arial"/>
              </a:rPr>
              <a:t>Bringing the Science of Cybersecurity out of the Dark Ages</a:t>
            </a:r>
            <a:br>
              <a:rPr sz="2200"/>
            </a:b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by Jiska Classen Hasso Plattner Institute, University of Potsdam</a:t>
            </a:r>
            <a:endParaRPr b="0" lang="fr-FR" sz="20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381" name="Picture 3" descr=""/>
          <p:cNvPicPr/>
          <p:nvPr/>
        </p:nvPicPr>
        <p:blipFill>
          <a:blip r:embed="rId1"/>
          <a:stretch/>
        </p:blipFill>
        <p:spPr>
          <a:xfrm>
            <a:off x="8280000" y="326880"/>
            <a:ext cx="1545840" cy="1112760"/>
          </a:xfrm>
          <a:prstGeom prst="rect">
            <a:avLst/>
          </a:prstGeom>
          <a:ln w="0">
            <a:noFill/>
          </a:ln>
        </p:spPr>
      </p:pic>
      <p:sp>
        <p:nvSpPr>
          <p:cNvPr id="382" name="PlaceHolder 2"/>
          <p:cNvSpPr>
            <a:spLocks noGrp="1"/>
          </p:cNvSpPr>
          <p:nvPr>
            <p:ph/>
          </p:nvPr>
        </p:nvSpPr>
        <p:spPr>
          <a:xfrm>
            <a:off x="288360" y="193176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200" spc="-1" strike="noStrike">
                <a:solidFill>
                  <a:srgbClr val="ffffff"/>
                </a:solidFill>
                <a:latin typeface="Arial"/>
              </a:rPr>
              <a:t>Where are we at the moment ?</a:t>
            </a:r>
            <a:endParaRPr b="0" lang="fr-FR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200" spc="-1" strike="noStrike">
                <a:solidFill>
                  <a:srgbClr val="ffffff"/>
                </a:solidFill>
                <a:latin typeface="Arial"/>
              </a:rPr>
              <a:t>The Philosopher stone &lt;=&gt; unhackable systeme</a:t>
            </a:r>
            <a:endParaRPr b="0" lang="fr-FR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200" spc="-1" strike="noStrike">
                <a:solidFill>
                  <a:srgbClr val="ffffff"/>
                </a:solidFill>
                <a:latin typeface="Arial"/>
              </a:rPr>
              <a:t>Metal to gold &lt;=&gt; bug to CVE</a:t>
            </a:r>
            <a:endParaRPr b="0" lang="fr-FR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191"/>
              </a:spcBef>
              <a:spcAft>
                <a:spcPts val="989"/>
              </a:spcAft>
              <a:buNone/>
            </a:pP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Espace réservé du numéro de diapositive 3"/>
          <p:cNvSpPr/>
          <p:nvPr/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9E70A64E-9DBB-43B0-8C6C-0811799A9729}" type="slidenum">
              <a: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fr-FR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180000" y="462600"/>
            <a:ext cx="9539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200" spc="-1" strike="noStrike">
                <a:solidFill>
                  <a:srgbClr val="ffffff"/>
                </a:solidFill>
                <a:latin typeface="Arial"/>
              </a:rPr>
              <a:t>Bringing the Science of Cybersecurity out of the Dark Ages</a:t>
            </a:r>
            <a:br>
              <a:rPr sz="2200"/>
            </a:b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by Jiska Classen Hasso Plattner Institute, University of Potsdam</a:t>
            </a:r>
            <a:endParaRPr b="0" lang="fr-FR" sz="20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385" name="Picture 3" descr=""/>
          <p:cNvPicPr/>
          <p:nvPr/>
        </p:nvPicPr>
        <p:blipFill>
          <a:blip r:embed="rId1"/>
          <a:stretch/>
        </p:blipFill>
        <p:spPr>
          <a:xfrm>
            <a:off x="8280000" y="326880"/>
            <a:ext cx="1545840" cy="1112760"/>
          </a:xfrm>
          <a:prstGeom prst="rect">
            <a:avLst/>
          </a:prstGeom>
          <a:ln w="0">
            <a:noFill/>
          </a:ln>
        </p:spPr>
      </p:pic>
      <p:sp>
        <p:nvSpPr>
          <p:cNvPr id="386" name="PlaceHolder 2"/>
          <p:cNvSpPr>
            <a:spLocks noGrp="1"/>
          </p:cNvSpPr>
          <p:nvPr>
            <p:ph/>
          </p:nvPr>
        </p:nvSpPr>
        <p:spPr>
          <a:xfrm>
            <a:off x="288360" y="1800000"/>
            <a:ext cx="9071280" cy="34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200" spc="-1" strike="noStrike">
                <a:solidFill>
                  <a:srgbClr val="ffffff"/>
                </a:solidFill>
                <a:latin typeface="Arial"/>
              </a:rPr>
              <a:t>What is happenning rn ? Bluid &amp; break loop</a:t>
            </a:r>
            <a:endParaRPr b="0" lang="fr-FR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14"/>
              </a:spcBef>
              <a:buNone/>
            </a:pPr>
            <a:endParaRPr b="0" lang="fr-FR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191"/>
              </a:spcBef>
              <a:spcAft>
                <a:spcPts val="989"/>
              </a:spcAft>
              <a:buNone/>
            </a:pP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7" name="Picture 5" descr=""/>
          <p:cNvPicPr/>
          <p:nvPr/>
        </p:nvPicPr>
        <p:blipFill>
          <a:blip r:embed="rId2"/>
          <a:stretch/>
        </p:blipFill>
        <p:spPr>
          <a:xfrm>
            <a:off x="2739240" y="2209680"/>
            <a:ext cx="4601520" cy="2829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Espace réservé du numéro de diapositive 3"/>
          <p:cNvSpPr/>
          <p:nvPr/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E7E08EA5-2A8E-4937-8CC8-0C2462411BD9}" type="slidenum">
              <a: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fr-FR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180000" y="462600"/>
            <a:ext cx="9539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200" spc="-1" strike="noStrike">
                <a:solidFill>
                  <a:srgbClr val="ffffff"/>
                </a:solidFill>
                <a:latin typeface="Arial"/>
              </a:rPr>
              <a:t>Bringing the Science of Cybersecurity out of the Dark Ages</a:t>
            </a:r>
            <a:br>
              <a:rPr sz="2200"/>
            </a:b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by Jiska Classen Hasso Plattner Institute, University of Potsdam</a:t>
            </a:r>
            <a:endParaRPr b="0" lang="fr-FR" sz="20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390" name="Picture 3" descr=""/>
          <p:cNvPicPr/>
          <p:nvPr/>
        </p:nvPicPr>
        <p:blipFill>
          <a:blip r:embed="rId1"/>
          <a:stretch/>
        </p:blipFill>
        <p:spPr>
          <a:xfrm>
            <a:off x="8280000" y="326880"/>
            <a:ext cx="1545840" cy="1112760"/>
          </a:xfrm>
          <a:prstGeom prst="rect">
            <a:avLst/>
          </a:prstGeom>
          <a:ln w="0">
            <a:noFill/>
          </a:ln>
        </p:spPr>
      </p:pic>
      <p:sp>
        <p:nvSpPr>
          <p:cNvPr id="391" name="PlaceHolder 2"/>
          <p:cNvSpPr>
            <a:spLocks noGrp="1"/>
          </p:cNvSpPr>
          <p:nvPr>
            <p:ph/>
          </p:nvPr>
        </p:nvSpPr>
        <p:spPr>
          <a:xfrm>
            <a:off x="288360" y="193176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200" spc="-1" strike="noStrike">
                <a:solidFill>
                  <a:srgbClr val="ffffff"/>
                </a:solidFill>
                <a:latin typeface="Arial"/>
              </a:rPr>
              <a:t>What next ?</a:t>
            </a:r>
            <a:endParaRPr b="0" lang="fr-FR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200" spc="-1" strike="noStrike">
                <a:solidFill>
                  <a:srgbClr val="ffffff"/>
                </a:solidFill>
                <a:latin typeface="Arial"/>
              </a:rPr>
              <a:t>Break to patch loop =&gt; kinda ok at the moment</a:t>
            </a:r>
            <a:endParaRPr b="0" lang="fr-FR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200" spc="-1" strike="noStrike">
                <a:solidFill>
                  <a:srgbClr val="ffffff"/>
                </a:solidFill>
                <a:latin typeface="Arial"/>
              </a:rPr>
              <a:t>Open source will help</a:t>
            </a:r>
            <a:endParaRPr b="0" lang="fr-FR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200" spc="-1" strike="noStrike">
                <a:solidFill>
                  <a:srgbClr val="ffffff"/>
                </a:solidFill>
                <a:latin typeface="Arial"/>
              </a:rPr>
              <a:t>Court alchemist = fraud vendor</a:t>
            </a:r>
            <a:endParaRPr b="0" lang="fr-FR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200" spc="-1" strike="noStrike">
                <a:solidFill>
                  <a:srgbClr val="ffffff"/>
                </a:solidFill>
                <a:latin typeface="Arial"/>
              </a:rPr>
              <a:t>IA fussing</a:t>
            </a:r>
            <a:endParaRPr b="0" lang="fr-FR" sz="2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191"/>
              </a:spcBef>
              <a:spcAft>
                <a:spcPts val="989"/>
              </a:spcAft>
              <a:buNone/>
            </a:pP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Espace réservé du numéro de diapositive 3"/>
          <p:cNvSpPr/>
          <p:nvPr/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fld id="{B74B1D0D-01C2-4E2C-9529-FDE0F2A17D09}" type="slidenum">
              <a:rPr b="0" lang="fr-FR" sz="1400" spc="-1" strike="noStrike">
                <a:solidFill>
                  <a:srgbClr val="000000"/>
                </a:solidFill>
                <a:latin typeface="Arial"/>
                <a:ea typeface="Noto Sans CJK JP:palt"/>
              </a:rPr>
              <a:t>&lt;number&gt;</a:t>
            </a:fld>
            <a:endParaRPr b="0" lang="fr-FR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180000" y="462600"/>
            <a:ext cx="9539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pc="-1" strike="noStrike">
                <a:solidFill>
                  <a:srgbClr val="ffffff"/>
                </a:solidFill>
                <a:latin typeface="Arial"/>
              </a:rPr>
              <a:t>Ubuntu ShiftFS :</a:t>
            </a:r>
            <a:endParaRPr b="0" lang="fr-FR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/>
          </p:nvPr>
        </p:nvSpPr>
        <p:spPr>
          <a:xfrm>
            <a:off x="340920" y="1883880"/>
            <a:ext cx="9071280" cy="292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defTabSz="914400">
              <a:lnSpc>
                <a:spcPct val="90000"/>
              </a:lnSpc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200" spc="-1" strike="noStrike">
                <a:solidFill>
                  <a:srgbClr val="ffffff"/>
                </a:solidFill>
                <a:latin typeface="Arial"/>
              </a:rPr>
              <a:t>ShiftFS est un Filesystem présent uniquement sous Ubuntu</a:t>
            </a:r>
            <a:endParaRPr b="0" lang="fr-FR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191"/>
              </a:spcBef>
              <a:spcAft>
                <a:spcPts val="989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200" spc="-1" strike="noStrike">
                <a:solidFill>
                  <a:srgbClr val="ffffff"/>
                </a:solidFill>
                <a:latin typeface="Arial"/>
              </a:rPr>
              <a:t>La faille a été remontée dans la CVE-2023-2612</a:t>
            </a:r>
            <a:endParaRPr b="0" lang="fr-FR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191"/>
              </a:spcBef>
              <a:spcAft>
                <a:spcPts val="989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200" spc="-1" strike="noStrike">
                <a:solidFill>
                  <a:srgbClr val="ffffff"/>
                </a:solidFill>
                <a:latin typeface="Arial"/>
              </a:rPr>
              <a:t>L’exploit permet d’obtenir des droits root sur un dossier</a:t>
            </a:r>
            <a:endParaRPr b="0" lang="fr-FR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191"/>
              </a:spcBef>
              <a:spcAft>
                <a:spcPts val="989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200" spc="-1" strike="noStrike">
                <a:solidFill>
                  <a:srgbClr val="ffffff"/>
                </a:solidFill>
                <a:latin typeface="Arial"/>
              </a:rPr>
              <a:t>Le noyau contenait une condition de concurrence critique lors de la gestion du verrouillage des inodes dans certaines situations</a:t>
            </a:r>
            <a:endParaRPr b="0" lang="fr-FR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191"/>
              </a:spcBef>
              <a:spcAft>
                <a:spcPts val="989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200" spc="-1" strike="noStrike">
                <a:solidFill>
                  <a:srgbClr val="ffffff"/>
                </a:solidFill>
                <a:latin typeface="Arial"/>
              </a:rPr>
              <a:t>L’attaquant pourrait ensuite exploiter du code malveillant</a:t>
            </a:r>
            <a:endParaRPr b="0" lang="fr-FR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5" name="Picture 4" descr=""/>
          <p:cNvPicPr/>
          <p:nvPr/>
        </p:nvPicPr>
        <p:blipFill>
          <a:blip r:embed="rId1"/>
          <a:stretch/>
        </p:blipFill>
        <p:spPr>
          <a:xfrm>
            <a:off x="8280000" y="326880"/>
            <a:ext cx="1545840" cy="111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Portfoli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Portfoli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Portfoli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ne Colum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ne Colum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ne Colum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ne Colum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ne Colum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ne Colum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ne Colum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ne Colum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rtfoli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ne Colum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ne Colum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ne Colum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Two column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Two column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Two column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Two column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Two column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Two column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wo column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ortfoli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Two column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Two column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Two column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Two column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Portfoli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Portfoli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Portfoli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Portfoli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Portfoli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Portfoli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LibreOffice/24.2.2.2$Linux_X86_64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2024-04-16T15:01:54Z</dcterms:created>
  <dc:creator/>
  <dc:description/>
  <dc:language>fr-FR</dc:language>
  <cp:lastModifiedBy/>
  <dcterms:modified xsi:type="dcterms:W3CDTF">2024-04-25T11:26:23Z</dcterms:modified>
  <cp:revision>4</cp:revision>
  <dc:subject/>
  <dc:title>Portfolio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44</vt:i4>
  </property>
  <property fmtid="{D5CDD505-2E9C-101B-9397-08002B2CF9AE}" pid="3" name="PresentationFormat">
    <vt:lpwstr>Custom</vt:lpwstr>
  </property>
  <property fmtid="{D5CDD505-2E9C-101B-9397-08002B2CF9AE}" pid="4" name="Slides">
    <vt:i4>44</vt:i4>
  </property>
</Properties>
</file>